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800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Joshua had spoken to the troops, seven priests carrying seven rams’ horns before the Lord moved forward and blew the rams’ horns; the ark of the Lord’s covenant follow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le the rams’ horns were blowing, the armed men went in front of the priests who blew the rams’ horns, and the rear guard went behind the ark.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Joshua had commanded the troops, “Do not shout or let your voice be heard. Don’t let one word come out of your mouth until the time I say, ‘Shout! ’ Then you are to sh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ark of the Lord was carried around the city, circling it once. They returned to the camp and spent the night ther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hua got up early the next morning. The priests took the ark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even priests carrying seven rams’ horns marched in front of the ark of the Lord. While the rams’ horns were blowing, the armed men went in front of them, and the rear guard went behind the ark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 the second day they marched around the city once and returned to the camp. They did this for six day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arly on the seventh day, they started at dawn and marched around the city seven times in the same way. That was the only day they marched around the city seven tim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e seventh time, the priests blew the rams’ horns, and Joshua said to the troops, “Shout! For the Lord has given you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city and everything in it are set apart to the Lord for destruction.  Only Rahab the prostitute and everyone with her in the house will live,  because she hid the messengers we s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onquest of Jerich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keep yourselves from the things set apart, or you will be set apart for destruction. If you  take any of those things, you will set apart the camp of Israel for destruction and make trouble for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all the silver and gold, and the articles of bronze and iron, are dedicated to the Lord and must go into the Lord’s treasury.”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troops shouted, and the rams’ horns sounded. When they heard the blast of the ram’s horn, the troops gave a great shout, and the wall collapsed.  The troops advanced into the city, each man straight ahead, and they captured the ci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completely destroyed  everything in the city with the sword #— #every man and woman, both young and old, and every ox, sheep, and donkey.Rahab and Her Family Spa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hua said to the two men who had scouted the land, “Go to the prostitute’s house and bring the woman out of there, and all who are with her, just as you swore to her.”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young men who had scouted went in and brought out Rahab and her father, mother, brothers, and all who belonged to her. They brought out her whole family and settled them outside the camp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burned the city and everything in it, but they put the silver and gold and the articles of bronze and iron into the treasury of the Lord’s hou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owever, Joshua spared Rahab the prostitute, her father’s family, and all who belonged to her, because she hid the messengers Joshua had sent to spy on Jericho, and she still lives in Israel  today.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at time Joshua imposed this curse:The man who undertakesthe rebuilding of this city, Jericho,is cursed before the Lord. He will lay its foundationat the cost of his firstborn;he will finish its gatesat the cost of his youngest.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was with Joshua,  and his fame spread throughout the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richo was strongly fortified because of the Israelites #— #no one leaving or enter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to Joshua, “Look, I have handed Jericho, its king, and its best soldiers over to you.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rch around the city with all the men of war, circling the city one time. Do this for six d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ve seven priests carry seven ram’s-horn trumpets in front of the ark. But on the seventh day, march around the city seven times, while the priests blow the rams’ horn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re is a prolonged blast of the horn and you hear its sound, have all the troops give a mighty shout. Then the city wall will collapse, and the troops will advance, each man straight ah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oshua son of Nun summoned the priests and said to them, “Take up the ark of the covenant and have seven priests carry seven rams’ horns in front of the ark of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aid to the troops, “Move forward, march around the city, and have the armed men go ahead of the ark of the Lord.”]]></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2026-06-13T15:16:50Z</dcterms:created>
  <dcterms:modified xsi:type="dcterms:W3CDTF">2026-06-13T15:16:50Z</dcterms:modified>
  <dc:title>Bible.com.au: Joshua 6:1-27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