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2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Israelites did just as Joshua had commanded them. The twelve men took stones from the middle of the Jordan, one for each of the Israelite tribes, just as the Lord had told Joshua. They carried them to the camp and set them down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also set up twelve stones in the middle  of the Jordan where the priests who carried the ark of the covenant were standing. The stones are still there today.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iests carrying the ark continued standing in the middle of the Jordan until everything was completed that the Lord had commanded Joshua to tell the people, in keeping with all that Moses had commanded Joshua. The people hurried acro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fter everyone had finished crossing, the priests with the ark of the Lord crossed in the sight of th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Reubenites, Gadites, and half the tribe of Manasseh went in battle formation in front of the Israelites,  as Moses had instruct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bout forty thousand equipped for war crossed to the plains of Jericho in the Lord’s prese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at day the Lord exalted Joshua in the sight of all Israel, and they revered him throughout his life, as they had revered Mose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told Joshu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ommand the priests who carry the ark of the testimony  to come up from the Jord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Joshua commanded the priests, “Come up from the Jord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emorial Sto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priests carrying the ark of the Lord’s covenant came up from the middle of the Jordan, and their feet  stepped out on solid ground, the water of the Jordan resumed its course, flowing over all the banks as bef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eople came up from the Jordan on the tenth day of the first month,  and camped at Gilgal on the eastern limits of Jericho.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oshua set up in Gilgal the twelve stones they had taken from the Jord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to the Israelites, “In the future, when your children ask their fathers, ‘What is the meaning of these stone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should tell your children, ‘Israel crossed the Jordan on dry groun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Lord your God dried up the water of the Jordan before you until you had crossed over,  just as the Lord your God did to the Red Sea, which he dried up before us until we had crossed o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so that all the peoples of the earth may know  that the Lord’s hand is strong,  and so that you may always fear the Lord your God.”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entire nation had finished crossing the Jordan,  the Lord spoke to Joshu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hoose twelve men from the people, one man for each trib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ommand them: Take twelve stones  from this place in the middle of the Jordan where the priests  are standing, carry them with you, and set them down at the place where you spend the n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oshua summoned the twelve men he had selected from the Israelites, one man for each trib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to them, “Go across to the ark of the Lord your God in the middle of the Jordan. Each of you lift a stone onto his shoulder, one for each of the Israelite trib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at this will be a sign among you. In the future, when your children ask you, ‘What do these stones mean to you? ’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should tell them, ‘The water of the Jordan was cut off in front of the ark of the Lord’s covenant. When it crossed the Jordan, the Jordan’s water was cut off.’ Therefore these stones will always be a memorial for the Israelites.” ]]></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2026-06-15T07:52:40Z</dcterms:created>
  <dcterms:modified xsi:type="dcterms:W3CDTF">2026-06-15T07:52:40Z</dcterms:modified>
  <dc:title>Bible.com.au: Joshua 4:1-24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