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Later, I brought you to the land of the Amorites who lived beyond the Jordan.  They fought against you, but I handed them over to you. You possessed their land, and I annihilated them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k son of Zippor, king of Moab,  set out to fight against Israel. He sent for Balaam son of Beor to curs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listen to Balaam. Instead, he repeatedly blessed you, and I rescued you from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You then crossed the Jordan and came to Jericho.  Jericho’s citizens #— #as well as the Amorites, Perizzites, Canaanites, Hethites, Girgashites, Hivites, and Jebusites #— #fought against you, but I handed them over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nt hornets , ahead of you, and they drove out the two Amorite kings  before you. It was not by your sword or b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gave you a land you did not labor for, and cities you did not build,  though you live in them; you are eating from vineyards and olive groves you did not plant.’The Covenant Renew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fear the Lord and worship him in sincerity and truth.  Get rid of the gods your ancestors worshiped  beyond the Euphrates River and in Egypt, and worship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t doesn’t please you to worship the Lord, choose for yourselves today: Which will you worship #— #the gods your ancestors worshiped beyond the Euphrates River or the gods of the Amorites in whose land you are living?  As for me and my family, we will worship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replied, “We will certainly not abandon the Lord to worship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ur God brought us and our ancestors out of the land of Egypt, out of the place of slavery,  and performed these great signs before our eyes. He also protected us all along the way we went and among all the peoples whose lands we traveled throug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view of Israel’s Hi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drove out before us all the peoples, including the Amorites who lived in the land. We too will worship the Lord, because he is 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Joshua told the people, “You will not be able to worship the Lord, because he is a holy God. He is a jealous God;  he will not forgive your transgressions and si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abandon the Lord and worship foreign gods, he will turn against you, harm you, and completely destroy  you, after he has been goo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 the people answered Joshua. “We will worship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then told the people, “You are witnesses against yourselves that you yourselves have chosen to worship the Lord.”“We are witnesses,” they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get rid of the foreign gods that are among you and turn your hearts to the Lord, the God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people said to Joshua, “We will worship the Lord our God and obey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Joshua made a covenant for the people at Shechem and established a statute and ordinance fo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shua recorded these things in the book of the law of God;  he also took a large stone and set it up there under the oak at the sanctuary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said to all the people, “You see this stone #— #it will be a witness against us,  for it has heard all the words the Lord said to us, and it will be a witness against you, so that you will not deny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hua assembled all the tribes of Israel at Shechem  and summoned Israel’s elders, leaders, judges, and officers, and they presented themselves before Go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shua sent the people away, each to his own inheritance.Burial of Three Lead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things, the Lord’s servant, Joshua son of Nun, died at the age of 11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buried him in his allotted territory at Timnath-serah, in the hill country of Ephraim  north of Mount Gaa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srael worshiped the Lord throughout Joshua’s lifetime and during the lifetimes of the elders who outlived Joshua  and who had experienced all the works the Lord had done for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seph’s bones, which the Israelites had brought up from Egypt,  were buried at Shechem in the parcel of land Jacob had purchased from the sons of Hamor, Shechem’s father, for a hundred pieces of silver. , It was an inheritance for Joseph’s descenda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son of Aaron died, and they buried him at Gibeah,  which had been given to his son Phinehas  in the hill country of Ephr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shua said to all the people, “This is what the Lord, the God of Israel, says: ‘Long ago your ancestors, including Terah,  the father of Abraham and Nahor, lived beyond the Euphrates River and worshiped other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took your father Abraham from the region beyond the Euphrates River, led him throughout the land of Canaan, and multiplied his descendants.  I gave him Isaac,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o Isaac I gave Jacob and Esau.  I gave the hill country of Seir to Esau as a possession. “ ‘Jacob and his sons, however, went down to Egyp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ent Moses and Aaron,  and I defeated Egypt by what I did within it, and afterward I brought you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brought your ancestors out of Egypt and you reached the Red Sea,  the Egyptians pursued your ancestors with chariots and horsemen as far as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ancestors cried out to the Lord, so he put darkness between you and the Egyptians, and brought the sea over them, engulfing them. Your own eyes saw what I did to Egypt. After that, you lived in the wilderness a long tim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2026-06-12T02:59:37Z</dcterms:created>
  <dcterms:modified xsi:type="dcterms:W3CDTF">2026-06-12T02:59:37Z</dcterms:modified>
  <dc:title>Bible.com.au: Joshua 24:1-33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