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Return to your homes with great wealth: a huge number of cattle, and silver, gold, bronze, iron, and a large quantity of clothing. Share the spoil of your enemies with your brothers.” Eastern Tribes Build an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eubenites, Gadites, and half the tribe of Manasseh left the Israelites at Shiloh in the land of Canaan to return to their own land of Gilead,  which they took possession of according to the Lord’s command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the region of  the Jordan in the land of Canaan, the Reubenites, Gadites, and half the tribe of Manasseh built a large, impressive altar there by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Israelites heard it said, “Look, the Reubenites, Gadites, and half the tribe of Manasseh have built an altar on the frontier of the land of Canaan at the region of  the Jordan, on the Israelite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Israelites heard this, the entire Israelite community assembled at Shiloh to go to war against them. Explanation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sent Phinehas son of Eleazar the priest to the Reubenites, Gadites, and half the tribe of Manasseh, in the land of Gilea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ent ten leaders with him #— #one family leader for each tribe of Israel. All of them were heads of their ancestral families among the clans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nt to the Reubenites, Gadites, and half the tribe of Manasseh, in the land of Gilead, and tol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s entire community says: ‘What is this treachery you have committed today against the God of Israel by turning away from the Lord and building an altar for yourselves, so that you are in rebellion against the Lord to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n’t the iniquity of Peor,  which brought a plague on the Lord’s community, enough for us? We have not cleansed ourselves from it even to this d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stern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ould you turn away from the Lord? If you rebel against the Lord today, tomorrow he will be angry with the entire community of Isra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land you possess is defiled, cross over to the land the Lord possesses where the Lord’s tabernacle stands, and take possession of it among us. But don’t rebel against the Lord or against us by building for yourselves an altar other than the altar of the Lord 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sn’t Achan son of Zerah unfaithful regarding what was set apart for destruction, bringing wrath on the entire community of Israel? He was not the only one who perished because of his iniquity.’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ubenites, Gadites, and half the tribe of Manasseh answered the heads of the Israelite c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God, the Lord! The Mighty One, God, the Lord! , He knows,  and may Israel also know. Do not spare us today, if it was in rebellion or treachery against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for ourselves an altar to turn away from him. May the Lord himself hold us accountable if we intended to offer burnt offerings and grain offerings on it, or to sacrifice fellowship offerings o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actually did this from a specific concern that in the future your descendants might say to our descendants, ‘What relationship do you have with the Lord, the God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s made the Jordan a border between us and you descendants of Reuben and Gad. You have no share in the Lord! ’ So your descendants may cause our descendants to stop fear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s take action and build an altar for ourselves, but not for burnt offering or sacrif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it is to be a witness between us and you,  and between the generations after us, so that we may carry out the worship of the Lord in his presence with our burnt offerings, sacrifices, and fellowship offerings.  Then in the future, your descendants will not be able to say to our descendants, ‘You have no share in the Lo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summoned the Reubenites, Gadites, and half the tribe of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hought that if they said this to us or to our generations in the future, we would reply: Look at the replica of the Lord’s altar that our ancestors made, not for burnt offering or sacrifice, but as a witness between us an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would never ever rebel against the Lord or turn away from him today by building an altar for burnt offering, grain offering, or sacrifice, other than the altar of the Lord our God, which is in front of his tabernacle.”Conflict Resol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priest Phinehas and the community leaders, the heads of Israel’s clans who were with him, heard what the descendants of Reuben, Gad, and Manasseh had to say, they were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inehas son of Eleazar the priest said to the descendants of Reuben, Gad, and Manasseh, “Today we know that the Lord is among us, because you have not committed this treachery against him.  As a result, you have rescued the Israelites from the Lord’s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priest Phinehas son of Eleazar and the leaders returned from the Reubenites and Gadites in the land of Gilead to the Israelites in the land of Canaan and brought back a report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ere pleased with the report, and they blessed God.  They spoke no more about going to war against them to ravage the land where the Reubenites and Gadites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Reubenites and Gadites named the altar: It  is a witness between us that the Lord is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them, “You have done everything Moses the Lord’s servant commanded you  and have obeyed me in everything I commande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not deserted your brothers even once this whole time but have carried out the requirement of the command of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t he has given your brothers rest, just as he promised them, return to your homes in your own land that Moses the Lord’s servant gave you across th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carefully obey the command and instruction that Moses the Lord’s servant gave you: to love the Lord your God, walk in all his ways, keep his commands, be loyal to him, and serve him with all your heart and all your sou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blessed them and sent them on their way,  and they went to thei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had given territory to half the tribe of Manasseh in Bashan, but Joshua had given territory to the other half,  with their brothers, on the west side of the Jordan.  When Joshua sent them to their homes and blessed them,]]></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2026-05-21T17:55:41Z</dcterms:created>
  <dcterms:modified xsi:type="dcterms:W3CDTF">2026-05-21T17:55:41Z</dcterms:modified>
  <dc:title>Bible.com.au: Joshua 22:1-34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