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gave these cities with their pasturelands around them to the Levites by lot, as the Lord had commanded through Moses.Cities of Aaron’s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gave these cities by name from the tribes of the descendants of Judah and Sim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descendants of Aaron from the Kohathite clans of the Levites, because they received the first l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gave them Kiriath-arba  (that is, Hebron; Arba was the father of Anak) with its surrounding pasturelands in the hill country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gave the fields and settlements of the city to Caleb son of Jephunneh as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gave to the descendants of the priest Aaron:Hebron, the city of refuge for the one who commits manslaughter, with its pasturelands, Libnah with its pasturel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ttir with its pasturelands, Eshtemoa with its pasturel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lon with its pasturelands, Debir with its pasturel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in with its pasturelands, Juttah with its pasturelands, and Beth-shemesh with its pasturelands #— #nine cities from these two trib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e tribe of Benjamin they gave:Gibeon with its pasturelands, Geba with its pasture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with its pasturelands, and Almon with its pasturelands #— #four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irteen cities with their pasturelands were for the priests, the descendants of Aaron.Cities of Kohath’s Other Descend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llotted cities to the remaining clans of Kohath’s descendants, who were Levites, came from the tribe of Ephra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sraelites gave them:Shechem,  the city of refuge for the one who commits manslaughter, with its pasturelands in the hill country of Ephraim, Gezer with its pasturel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bzaim with its pasturelands, and Beth-horon with its pasturelands #— #four cit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tribe of Dan they gave:Elteke with its pasturelands, Gibbethon with its pasturel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with its pasturelands, and Gath-rimmon with its pasturelands #— #four ci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half the tribe of Manasseh they gave:Taanach with its pasturelands and Gath-rimmon  with its pasturelands #— #two c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en cities with their pasturelands were for the clans of Kohath’s other descendants.Cities of Gershon’s Descenda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half the tribe of Manasseh, they gave to the descendants of Gershon,  who were one of the Levite clans:Golan, the city of refuge for the one who commits manslaughter, with its pasturelands in Bashan, and Beeshterah with its pasturelands #— #two ci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evite family heads approached the priest Eleazar, Joshua son of Nun, and the family heads of the Israelite trib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tribe of Issachar they gave:Kishion with its pasturelands, Daberath with its pasturel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with its pasturelands, and En-gannim with its pasturelands #— #four cit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tribe of Asher they gave:Mishal with its pasturelands, Abdon with its pasturelan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with its pasturelands, and Rehob with its pasturelands #— #four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tribe of Naphtali they gave:Kedesh in Galilee, the city of refuge for the one who commits manslaughter, with its pasturelands, Hammoth-dor with its pasturelands, and Kartan with its pasturelands #— #three cit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irteen cities with their pasturelands were for the Gershonites by their clans.Cities of Merari’s Descendan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tribe of Zebulun, they gave to the clans of the descendants of Merari,  who were the remaining Levites:Jokneam with its pasturelands, Kartah with its pasturelan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with its pasturelands, and Nahalal with its pasturelands #— #four citi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tribe of Reuben they gave:Bezer  with its pasturelands, Jahzah  with its pasturelan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with its pasturelands, and Mephaath with its pasturelands #— #four citi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Shiloh, in the land of Canaan, they told them, “The Lord commanded through Moses that we be given cities to live in, with their pasturelands for our livestock.”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tribe of Gad they gave:Ramoth in Gilead, the city of refuge for the one who commits manslaughter, with its pasturelands, Mahanaim with its pasturela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with its pasturelands, and Jazer with its pasturelands #— #four cities in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welve cities were allotted to the clans of Merari’s descendants, the remaining Levite cla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ithin the Israelite possession there were forty-eight cities in all with their pasturelands for the Levite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ach of these cities had its own surrounding pasturelands; this was true for all the cities.The Lord’s Promises Fulfill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 Lord gave Israel all the land he had sworn to give their ancestors, and they took possession of it and settled the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gave them rest on every side according to all he had sworn to their ancestors. None of their enemies were able to stand against them, for the Lord handed over all their enemies to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ne of the good promises the Lord had made to the house of Israel failed. Everything was fulfille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Israelites, by the Lord’s command, gave the Levites these cities with their pasturelands from their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t came out for the Kohathite clans: The Levites who were the descendants of the priest Aaron received thirteen cities by lot from the tribes of Judah, Simeon, and Benjam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maining descendants of Kohath received ten cities by lot from the clans of the tribes of Ephraim, Dan, and half the tribe of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ershon’s descendants received thirteen cities by lot from the clans of the tribes of Issachar, Asher, Naphtali, and half the tribe of Manasseh in Bash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ri’s descendants received twelve cities for their clans from the tribes of Reuben, Gad, and Zebulun.]]></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2026-07-24T06:48:36Z</dcterms:created>
  <dcterms:modified xsi:type="dcterms:W3CDTF">2026-07-24T06:48:36Z</dcterms:modified>
  <dc:title>Bible.com.au: Joshua 21:1-45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