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presProps" Target="presProps.xml"/>
  <Relationship Id="rId52" Type="http://schemas.openxmlformats.org/officeDocument/2006/relationships/viewProps" Target="viewProps.xml"/>
  <Relationship Id="rId5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8191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21:1-4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Israelites gave these cities with their pasturelands around them to the Levites by lot, as the Lord had commanded through Moses.Cities of Aaron’s Descendan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Israelites gave these cities by name from the tribes of the descendants of Judah and Sime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o the descendants of Aaron from the Kohathite clans of the Levites, because they received the first lo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gave them Kiriath-arba  (that is, Hebron; Arba was the father of Anak) with its surrounding pasturelands in the hill country of Juda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they gave the fields and settlements of the city to Caleb son of Jephunneh as his possessi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gave to the descendants of the priest Aaron:Hebron, the city of refuge for the one who commits manslaughter, with its pasturelands, Libnah with its pastureland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attir with its pasturelands, Eshtemoa with its pastureland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olon with its pasturelands, Debir with its pastureland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in with its pasturelands, Juttah with its pasturelands, and Beth-shemesh with its pasturelands #— #nine cities from these two trib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rom the tribe of Benjamin they gave:Gibeon with its pasturelands, Geba with its pastureland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Cities of the Levit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athoth with its pasturelands, and Almon with its pasturelands #— #four citi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ll thirteen cities with their pasturelands were for the priests, the descendants of Aaron.Cities of Kohath’s Other Descendant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allotted cities to the remaining clans of Kohath’s descendants, who were Levites, came from the tribe of Ephra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Israelites gave them:Shechem,  the city of refuge for the one who commits manslaughter, with its pasturelands in the hill country of Ephraim, Gezer with its pastureland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ibzaim with its pasturelands, and Beth-horon with its pasturelands #— #four citi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rom the tribe of Dan they gave:Elteke with its pasturelands, Gibbethon with its pastureland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ijalon with its pasturelands, and Gath-rimmon with its pasturelands #— #four citi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rom half the tribe of Manasseh they gave:Taanach with its pasturelands and Gath-rimmon  with its pasturelands #— #two citi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ll ten cities with their pasturelands were for the clans of Kohath’s other descendants.Cities of Gershon’s Descendant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rom half the tribe of Manasseh, they gave to the descendants of Gershon,  who were one of the Levite clans:Golan, the city of refuge for the one who commits manslaughter, with its pasturelands in Bashan, and Beeshterah with its pasturelands #— #two citi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evite family heads approached the priest Eleazar, Joshua son of Nun, and the family heads of the Israelite trib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rom the tribe of Issachar they gave:Kishion with its pasturelands, Daberath with its pastureland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Jarmuth with its pasturelands, and En-gannim with its pasturelands #— #four citi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rom the tribe of Asher they gave:Mishal with its pasturelands, Abdon with its pastureland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elkath with its pasturelands, and Rehob with its pasturelands #— #four citi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From the tribe of Naphtali they gave:Kedesh in Galilee, the city of refuge for the one who commits manslaughter, with its pasturelands, Hammoth-dor with its pasturelands, and Kartan with its pasturelands #— #three citie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ll thirteen cities with their pasturelands were for the Gershonites by their clans.Cities of Merari’s Descendant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From the tribe of Zebulun, they gave to the clans of the descendants of Merari,  who were the remaining Levites:Jokneam with its pasturelands, Kartah with its pastureland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Dimnah with its pasturelands, and Nahalal with its pasturelands #— #four citie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From the tribe of Reuben they gave:Bezer  with its pasturelands, Jahzah  with its pastureland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Kedemoth with its pasturelands, and Mephaath with its pasturelands #— #four cities.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t Shiloh, in the land of Canaan, they told them, “The Lord commanded through Moses that we be given cities to live in, with their pasturelands for our livestock.” ]]></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From the tribe of Gad they gave:Ramoth in Gilead, the city of refuge for the one who commits manslaughter, with its pasturelands, Mahanaim with its pastureland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Heshbon with its pasturelands, and Jazer with its pasturelands #— #four cities in all.]]></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ll twelve cities were allotted to the clans of Merari’s descendants, the remaining Levite clan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Within the Israelite possession there were forty-eight cities in all with their pasturelands for the Levites. ]]></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Each of these cities had its own surrounding pasturelands; this was true for all the cities.The Lord’s Promises Fulfille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So the Lord gave Israel all the land he had sworn to give their ancestors, and they took possession of it and settled ther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 Lord gave them rest on every side according to all he had sworn to their ancestors. None of their enemies were able to stand against them, for the Lord handed over all their enemies to them.]]></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None of the good promises the Lord had made to the house of Israel failed. Everything was fulfilled. ]]></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the Israelites, by the Lord’s command, gave the Levites these cities with their pasturelands from their inheritan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lot came out for the Kohathite clans: The Levites who were the descendants of the priest Aaron received thirteen cities by lot from the tribes of Judah, Simeon, and Benjami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remaining descendants of Kohath received ten cities by lot from the clans of the tribes of Ephraim, Dan, and half the tribe of Manasse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ershon’s descendants received thirteen cities by lot from the clans of the tribes of Issachar, Asher, Naphtali, and half the tribe of Manasseh in Basha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erari’s descendants received twelve cities for their clans from the tribes of Reuben, Gad, and Zebulun.]]></a:t>
            </a:r>
          </a:p>
        </p:txBody>
      </p:sp>
    </p:spTree>
  </p:cSld>
  <p:clrMapOvr>
    <a:masterClrMapping/>
  </p:clrMapOvr>
</p:sld>
</file>

<file path=ppt/theme/theme1.xml><?xml version="1.0" encoding="utf-8"?>
<a:theme xmlns:a="http://schemas.openxmlformats.org/drawingml/2006/main" name="Theme22">
  <a:themeElements>
    <a:clrScheme name="Theme2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2026-05-23T19:47:24Z</dcterms:created>
  <dcterms:modified xsi:type="dcterms:W3CDTF">2026-05-23T19:47:24Z</dcterms:modified>
  <dc:title>Bible.com.au: Joshua 21:1-45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