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3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fore the men fell asleep, she went up on the ro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d to them, “I know that the Lord has given you this land  and that the terror of you has fallen on us,  and everyone who lives in the land is panicking because of yo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have heard how the Lord dried up the water of the Red Sea before you when you came out of Egypt,  and what you did to Sihon and Og, the two Amorite kings you completely destroyed  across the Jor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we heard this, we lost heart,  and everyone’s courage failed  because of you,  for the Lord your God is God in heaven above and on earth below.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please swear to me by the Lord that you will also show kindness to my father’s family, because I showed kindness to you.  Give me a sure sig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you will spare the lives of my father, mother, brothers, sisters, and all who belong to them, and save us from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en answered her, “We will give our lives for yours. If you don’t report our mission, we will show kindness and faithfulness to you when the Lord gives us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e let them down by a rope through the window, since she lived in a house that was built into the wall of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to the hill country so that the men pursuing you won’t find you,” she said to them. “Hide there for three days until they return; afterward, go on your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en said to her, “We will be free from this oath you made us sw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pies Sent to Jerich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nless, when we enter the land, you tie this scarlet cord to the window through which you let us down. Bring your father, mother, brothers, and all your father’s family into your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anyone goes out the doors of your house, his death will be his own fault,  and we will be innocent. But if anyone with you in the house should be harmed, his death will be our faul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you report our mission, we are free from the oath you made us sw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et it be as you say,” she replied, and she sent them away. After they had gone, she tied the scarlet cord to the wind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two men went into the hill country and stayed there three days until the pursuers had returned. They searched all along the way, but did not fin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men returned, came down from the hill country, and crossed the Jordan. They went to Joshua son of Nun and reported everything that had happened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told Joshua, “The Lord has handed over the entire land to us. Everyone who lives in the land is also panicking because of u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hua son of Nun secretly sent two men as spies  from the Acacia Grove,  saying, “Go and scout the land, especially Jericho.” So they left, and they came to the house of a prostitute named Rahab,  and stayed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of Jericho was told, “Look, some of the Israelite men have come here tonight to investigate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king of Jericho sent word to Rahab and said, “Bring out the men who came to you and entered your house,  for they came to investigate the entir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woman had taken the two men and hidden them.  So she said, “Yes, the men did come to me, but I didn’t know where they were fr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nightfall, when the city gate was about to close, the men went out, and I don’t know where they were going. Chase after them quickly, and you can catch up with the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he had taken them up to the roof and hidden them  among the stalks of flax that she had arranged on the ro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en pursued them along the road to the fords of the Jordan, and as soon as they left to pursue them, the city gate was shut.The Promise to Rahab]]></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2026-06-25T03:44:46Z</dcterms:created>
  <dcterms:modified xsi:type="dcterms:W3CDTF">2026-06-25T03:44:46Z</dcterms:modified>
  <dc:title>Bible.com.au: Joshua 2:1-24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