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93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9: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meon’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econd lot came out for Simeon, for the tribe of his descendants by their clans, but their inheritance was within the inheritance given to Judah’s descend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inheritance includedBeer-sheba (or Sheba ), Mola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azar-shual, Balah, Ez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tolad, Bethul, Horm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Ziklag, Beth-marcaboth, Hazar-sus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lebaoth, and Sharuhen #— #thirteen cities, with their settle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in, Rimmon, Ether, and Ashan #— #four cities, with their settle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settlements surrounding these cities as far as Baalath-beer (Ramah in the south ).This was the inheritance of the tribe of Simeon’s descendants by their cl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nheritance of Simeon’s descendants was within the territory of Judah’s descendants, because the share for Judah’s descendants was too large. So Simeon’s descendants received an inheritance within Judah’s portion.Zebulun’s Inherit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lot came up for Zebulun’s descendants by their clans.The territory of their inheritance stretched as far as Sar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ir border went up westward to Maralah, reached Dabbesheth, and met the brook east of Jokne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Sarid, it turned due east along the border of Chisloth-tabor, went to Daberath, and went up to Japh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re, it went due east to Gath-hepher and to Eth-kazin; it extended to Rimmon, curving around to Ne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order then circled around Neah on the north to Hannathon and ended at Iphtah-el Vall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ong with Kattath, Nahalal, Shimron, Idalah, and Bethlehem #— #twelve cities, with their settle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was the inheritance of Zebulun’s descendants by their clans, these cities, with their settlements.Issachar’s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ourth lot came out for the tribe of Issachar’s descendants by their cl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territory went to Jezreel, and included Chesulloth, Shune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pharaim, Shion, Anahar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abbith, Kishion, Eb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meth, En-gannim, En-haddah, and Beth-pazze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border reached Tabor, Shahazumah, and Beth-shemesh, and ended at the Jordan #— #sixteen cities, with their settlem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was the inheritance of the tribe of Issachar’s descendants by their clans, the cities, with their settlements.Asher’s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fifth lot came out for the tribe of Asher’s descendants by their cl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boundary included Helkath, Hali, Beten, Achshap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ammelech, Amad, and Mishal and reached westward to Carmel and Shihor-libn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turned eastward to Beth-dagon, reached Zebulun and Iphtah-el Valley, north toward Beth-emek and Neiel, and went north to Cabul,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bron, Rehob, Hammon, and Kanah, as far as greater Sid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oundary then turned to Ramah as far as the fortified city of Tyre; it turned back to Hosah and ended at the Mediterranean Sea, including Mahalab, Achzib,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Ummah, Aphek, and Rehob #— #twenty-two cities, with their settleme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was the inheritance of the tribe of Asher’s descendants by their clans, these cities with their settlements.Naphtali’s Inherit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ixth lot came out for Naphtali’s descendants by their cla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boundary went from Heleph and from the oak in Zaanannim, including Adami-nekeb and Jabneel, as far as Lakkum, and ended at the Jord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o the west, the boundary turned to Aznoth-tabor and went from there to Hukkok, reaching Zebulun on the south, Asher on the west, and Judah  at the Jordan on the ea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ortified cities were Ziddim, Zer, Hammath, Rakkath, Chinnere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damah, Ramah, Haz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sh, Edrei, En-hazo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on, Migdal-el, Horem, Beth-anath, and Beth-shemesh #— #nineteen cities, with their settlemen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is was the inheritance of the tribe of Naphtali’s descendants by their clans, the cities with their settlements.Dan’s Inheritan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eventh lot came out for the tribe of Dan’s descendants by their cla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territory of their inheritance included Zorah, Eshtaol, Ir-shemes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haalabbin, Aijalon,  Ithla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Elon, Timnah, Ekr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ltekeh, Gibbethon, Baala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hud, Bene-berak, Gath-rim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e-jarkon, and Rakkon, with the territory facing Joppa.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the territory of the descendants of Dan slipped out of their control, they went up and fought against Leshem, captured it, and struck it down with the sword. So they took possession of it, lived there, and renamed Leshem after their ancestor Dan.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was the inheritance of the tribe of Dan’s descendants by their clans, these cities with their settlements.Joshua’s Inheritanc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y had finished distributing the land into its territories, the Israelites gave Joshua son of Nun an inheritance among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y the Lord’s command, they gave him the city Timnath-serah in the hill country of Ephraim,  which he requested. He rebuilt the city and lived in 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were the portions that the priest Eleazar, Joshua son of Nun, and the family heads distributed to the Israelite tribes by lot at Shiloh in the Lord’s presence at the entrance to the tent of meeting.  So they finished dividing up the lan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2026-09-26T00:37:39Z</dcterms:created>
  <dcterms:modified xsi:type="dcterms:W3CDTF">2026-09-26T00:37:39Z</dcterms:modified>
  <dc:title>Bible.com.au: Joshua 19:1-51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