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5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9: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ll the settlements surrounding these cities as far as Baalath-beer (Ramah in the south ).This was the inheritance of the tribe of Simeon’s descendants by their cla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inheritance of Simeon’s descendants was within the territory of Judah’s descendants, because the share for Judah’s descendants was too large. So Simeon’s descendants received an inheritance within Judah’s portion.Zebulun’s Inheritan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third lot came up for Zebulun’s descendants by their clans.The territory of their inheritance stretched as far as Sari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ir border went up westward to Maralah, reached Dabbesheth, and met the brook east of Joknea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rom Sarid, it turned due east along the border of Chisloth-tabor, went to Daberath, and went up to Japhi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rom there, it went due east to Gath-hepher and to Eth-kazin; it extended to Rimmon, curving around to Ne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border then circled around Neah on the north to Hannathon and ended at Iphtah-el Valle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long with Kattath, Nahalal, Shimron, Idalah, and Bethlehem #— #twelve cities, with their settlemen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was the inheritance of Zebulun’s descendants by their clans, these cities, with their settlements.Issachar’s Inheritan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fourth lot came out for the tribe of Issachar’s descendants by their cla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imeon’s Inheritan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ir territory went to Jezreel, and included Chesulloth, Shunem,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apharaim, Shion, Anahara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Rabbith, Kishion, Ebez,]]></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Remeth, En-gannim, En-haddah, and Beth-pazzez.]]></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border reached Tabor, Shahazumah, and Beth-shemesh, and ended at the Jordan #— #sixteen cities, with their settlement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is was the inheritance of the tribe of Issachar’s descendants by their clans, the cities, with their settlements.Asher’s Inheritan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fifth lot came out for the tribe of Asher’s descendants by their clan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ir boundary included Helkath, Hali, Beten, Achshap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llammelech, Amad, and Mishal and reached westward to Carmel and Shihor-libnat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t turned eastward to Beth-dagon, reached Zebulun and Iphtah-el Valley, north toward Beth-emek and Neiel, and went north to Cabul,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second lot came out for Simeon, for the tribe of his descendants by their clans, but their inheritance was within the inheritance given to Judah’s descendant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Ebron, Rehob, Hammon, and Kanah, as far as greater Sid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boundary then turned to Ramah as far as the fortified city of Tyre; it turned back to Hosah and ended at the Mediterranean Sea, including Mahalab, Achzib,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Ummah, Aphek, and Rehob #— #twenty-two cities, with their settlement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is was the inheritance of the tribe of Asher’s descendants by their clans, these cities with their settlements.Naphtali’s Inheritanc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sixth lot came out for Naphtali’s descendants by their clan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ir boundary went from Heleph and from the oak in Zaanannim, including Adami-nekeb and Jabneel, as far as Lakkum, and ended at the Jorda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o the west, the boundary turned to Aznoth-tabor and went from there to Hukkok, reaching Zebulun on the south, Asher on the west, and Judah  at the Jordan on the eas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fortified cities were Ziddim, Zer, Hammath, Rakkath, Chinneret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damah, Ramah, Hazo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edesh, Edrei, En-hazo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ir inheritance includedBeer-sheba (or Sheba ), Molada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ron, Migdal-el, Horem, Beth-anath, and Beth-shemesh #— #nineteen cities, with their settlement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is was the inheritance of the tribe of Naphtali’s descendants by their clans, the cities with their settlements.Dan’s Inheritanc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seventh lot came out for the tribe of Dan’s descendants by their clan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territory of their inheritance included Zorah, Eshtaol, Ir-shemes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haalabbin, Aijalon,  Ithlah,]]></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Elon, Timnah, Ekro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Eltekeh, Gibbethon, Baalath,]]></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Jehud, Bene-berak, Gath-rimmo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Me-jarkon, and Rakkon, with the territory facing Joppa.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hen the territory of the descendants of Dan slipped out of their control, they went up and fought against Leshem, captured it, and struck it down with the sword. So they took possession of it, lived there, and renamed Leshem after their ancestor Dan.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azar-shual, Balah, Ezem,]]></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is was the inheritance of the tribe of Dan’s descendants by their clans, these cities with their settlements.Joshua’s Inheritanc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When they had finished distributing the land into its territories, the Israelites gave Joshua son of Nun an inheritance among them.]]></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By the Lord’s command, they gave him the city Timnath-serah in the hill country of Ephraim,  which he requested. He rebuilt the city and lived in it.]]></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ese were the portions that the priest Eleazar, Joshua son of Nun, and the family heads distributed to the Israelite tribes by lot at Shiloh in the Lord’s presence at the entrance to the tent of meeting.  So they finished dividing up the land.]]></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ltolad, Bethul, Horm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Ziklag, Beth-marcaboth, Hazar-sus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th-lebaoth, and Sharuhen #— #thirteen cities, with their settlemen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in, Rimmon, Ether, and Ashan #— #four cities, with their settlements;]]></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2026-08-03T16:08:13Z</dcterms:created>
  <dcterms:modified xsi:type="dcterms:W3CDTF">2026-08-03T16:08:13Z</dcterms:modified>
  <dc:title>Bible.com.au: Joshua 19:1-51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