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men prepared to go, Joshua commanded them  to write down a description of the land, saying, “Go and survey the land, write a description of it, and return to me. I will then cast lots for you here in Shiloh in the presenc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men left, went through the land, and described it by towns in a document of seven sections. They returned to Joshua at the camp in Shilo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cast lots for them at Shiloh in the presence of the Lord where he distributed the land to the Israelites according to their divisions.Benjamin’s Inherit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t came up for the tribe of Benjamin’s descendants by their clans, and their allotted territory lay between Judah’s descendants and Joseph’s descend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border on the north side began at the Jordan, ascended to the slope of Jericho on the north, through the hill country westward, and ended at the wilderness around Beth-ave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the border went toward Luz, to the southern slope of Luz (that is, Bethel); it then went down by Ataroth-addar, over the hill south of Lower Beth-hor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west side, from the hill facing Beth-horon on the south, the border curved, turning southward, and ended at Kiriath-baal (that is, Kiriath-jearim), a city of the descendants of Judah. This was the west side of their bor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uth side began at the edge of Kiriath-jearim, and the border extended westward; it went to the spring at the Waters of Nephto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order descended to the foot of the hill that faces Ben Hinnom Valley at the northern end of Rephaim Valley. It ran down Hinnom Valley toward the south Jebusite slope and downward to En-ro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curved northward and went to En-shemesh and on to Geliloth, which is opposite the Ascent of Adummim, and continued down to the Stone of Bohan  son of Reub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nd Distribution at Shil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t went north to the slope opposite the Arabah  and proceeded into the plain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border continued to the north slope of Beth-hoglah and ended at the northern bay of the Dead Sea, at the southern end of the Jordan. This was the southern bor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Jordan formed the border on the east side.This was the inheritance of Benjamin’s descendants, by their clans, according to its surrounding borders.Benjamin’s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were the cities of the tribe of Benjamin’s descendants by their clans:Jericho, Beth-hoglah, Emek-kezi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th-arabah, Zemaraim, Beth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vvim, Parah, Oph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hephar-ammoni, Ophni, and Geba #— #twelve cities, with their settleme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ibeon, Ramah, Beer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izpeh, Chephirah, Moz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kem, Irpeel, Taral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ntire Israelite community assembled at Shiloh  and set up the tent of meeting there. The land had been subdued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ela, Haeleph, Jebus  (that is, Jerusalem), Gibeah, and Kiriath  #— #fourteen cities, with their settlements.This was the inheritance for Benjamin’s descendants by their cl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even tribes among the Israelites were left who had not divided up their inherit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sked the Israelites, “How long will you delay going out to take possession of the land that the Lord, the God of your ancestors, gave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ppoint for yourselves three men from each tribe, and I will send them out. They are to go and survey the land, write a description of it for the purpose of their inheritance, and retur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are to divide it into seven portions. Judah is to remain in its territory in the south and Joseph’s family in their territory in the nor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ou have written a description of the seven portions of land and brought it to me, I will cast lots  for you here in the presence of the Lord our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evites among you do not get a portion, because their inheritance is the priesthood of the Lord.  Gad, Reuben, and half the tribe of Manasseh have taken their inheritance beyond the Jordan to the east, which Moses the Lord’s servant gave them.”]]></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2026-05-21T17:29:45Z</dcterms:created>
  <dcterms:modified xsi:type="dcterms:W3CDTF">2026-05-21T17:29:45Z</dcterms:modified>
  <dc:title>Bible.com.au: Joshua 18:1-28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