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6: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appuah the border went westward along the Brook of Kanah and ended at the Mediterranean Sea. This was the inheritance of the tribe of the descendants of Ephraim by their clans, together w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ities set apart for the descendants of Ephraim within the inheritance of the descendants of Manasseh #— #all these cities with their settle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ever, they did not drive out the Canaanites who lived in Gezer.  So the Canaanites still live in Ephraim today,  but they are forced labor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Inheri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llotment for the descendants of Joseph went from the Jordan at Jericho to the Waters of Jericho on the east, through the wilderness  ascending from Jericho into the hill country of Beth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Bethel it went to Luz and proceeded to the border of the Archites by Ataro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then descended westward to the border of the Japhletites as far as the border of Lower Beth-horon, then to Gezer,  and ended at the Mediterranean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Ephraim and Manasseh, the sons of Joseph,  received their inheritance. Ephraim’s Inheri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was the territory of the descendants of Ephraim by their clans:The border of their inheritance went from Ataroth-addar  on the east to Upper Beth-hor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orth the border went westward from Michmethath;  it turned eastward from Taanath-shiloh and passed it east of Jano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Janoah it descended to Ataroth and Naarah,  and then reached Jericho and went to the Jorda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Joshua 16:1-10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