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presProps" Target="presProps.xml"/>
  <Relationship Id="rId70" Type="http://schemas.openxmlformats.org/officeDocument/2006/relationships/viewProps" Target="viewProps.xml"/>
  <Relationship Id="rId7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39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5: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there the border ascended Ben Hinnom Valley to the southern Jebusite slope (that is, Jerusalem) and ascended to the top of the hill that faces Hinnom Valley on the west, at the northern end of Rephaim Vall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the top of the hill the border curved to the spring of the Waters of Nephtoah, went to the cities of Mount Ephron, and then curved to Baalah (that is, Kiriath-jearim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border turned westward from Baalah to Mount Seir, went to the northern slope of Mount Jearim (that is, Chesalon), descended to Beth-shemesh, and proceeded to Timnah.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border reached to the slope north of Ekron, curved to Shikkeron, proceeded to Mount Baalah, went to Jabneel, and ended at the Mediterranean Se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 western border was the coastline of the Mediterranean Sea.This was the boundary of the descendants of Judah around their clans.Caleb and Othni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gave Caleb son of Jephunneh the following portion among the descendants of Judah based on the Lord’s instruction to Joshua: Kiriath-arba (that is, Hebron; Arba was the father of An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aleb drove out from there the three sons of Anak: Sheshai, Ahiman, and Talmai, descendants of Anak.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rom there he marched against the inhabitants of Debir, which used to be called Kiriath-sephe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Caleb said, “Whoever attacks and captures Kiriath-sepher, I will give my daughter Achsah to him as a w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Othniel  son of Caleb’s brother, Kenaz, captured it, and Caleb gave his daughter Achsah to him as a wif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s Inherit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she arrived, she persuaded Othniel to ask her father for a field. As she got off her donkey, Caleb asked her, “What can I do for you?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e replied, “Give me a blessing. Since you have given me land in the Negev, give me the springs also.” So he gave her the upper and lower springs.Judah’s Cit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was the inheritance of the tribe of the descendants of Judah by their cla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se were the outermost cities of the tribe of the descendants of Judah toward the border of Edom in the Negev: Kabzeel, Eder, Jagur,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ah, Dimonah, Adad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edesh, Hazor, Ithn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Ziph, Telem, Bealo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azor-hadattah, Kerioth-hezron (that is, Hazo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mam, Shema, Molad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azar-gaddah, Heshmon, Beth-pel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allotment for the tribe of the descendants of Judah by their clans  was in the southernmost region, south to the Wilderness of Zin and over to the border of Edo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azar-shual, Beer-sheba, Biziothiah,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alah, Iim, Ez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ltolad, Chesil, Horm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Ziklag, Madmannah, Sansannah,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baoth, Shilhim, Ain, and Rimmon #— #twenty-nine cities in all, with their settlemen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Judean foothills:  Eshtaol, Zorah, Ashn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Zanoah, En-gannim, Tappuah,  Ena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armuth, Adullam,  Socoh,  Azek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haaraim, Adithaim, Gederah, and Gederothaim #— #fourteen cities, with their settlement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Zenan, Hadashah, Migdal-g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ir southern border began at the tip of the Dead Sea on the south bay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ilan, Mizpeh, Jokthe-e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Lachish, Bozkath, Egl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Cabbon, Lahmam, Chitlis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Gederoth, Beth-dagon, Naamah, and Makkedah #— #sixteen cities, with their settlement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Libnah, Ether, Asha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phtah, Ashnah, Nezib,]]></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eilah, Achzib, and Mareshah #— #nine cities, with their settlement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Ekron, with its surrounding villages and settlement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rom Ekron to the sea, all the cities near Ashdod, with their settlement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shdod, with its surrounding villages and settlements; Gaza, with its surrounding villages and settlements, to the Brook of Egypt and the coastline of the Mediterranean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ent south of the Scorpions’ Ascent, proceeded to Zin, ascended to the south of Kadesh-barnea, passed Hezron, ascended to Addar, and turned to Kark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n the hill country: Shamir, Jattir, Soco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Dannah, Kiriath-sannah (that is, Debi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ab, Eshtemoh, Ani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Goshen, Holon, and Giloh #— #eleven cities, with their settlement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rab, Dumah,  Esha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Janim, Beth-tappuah, Aphekah,]]></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umtah, Kiriath-arba (that is, Hebron), and Zior #— #nine cities, with their settlement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Maon, Carmel, Ziph, Juttah,]]></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Jezreel, Jokdeam, Zanoah,]]></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Kain, Gibeah, and Timnah #— #ten cities, with their settle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proceeded to Azmon and to the Brook of Egypt  and so the border ended at the Mediterranean Sea. This is your  southern border.]]></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Halhul, Beth-zur, Gedo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Maarath, Beth-anoth, and Eltekon #— #six cities, with their settlements; ]]></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Kiriath-baal (that is, Kiriath-jearim), and Rabbah #— #two cities, with their settlements.]]></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In the wilderness: Beth-arabah, Middin, Secacah,]]></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Nibshan, the City of Salt,  and En-gedi #— #six cities, with their settlement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But the descendants of Judah could not drive out the Jebusites who lived in Jerusalem.  So the Jebusites still live in Jerusalem among the descendants of Judah today. ]]></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eastern border was along the Dead Sea to the mouth of the Jordan.The border on the north side was from the bay of the sea at the mouth of the Jord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ascended to Beth-hoglah, proceeded north of Beth-arabah, and ascended to the Stone of Bohan son of Reub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border ascended to Debir from the Valley of Achor, turning north to the Gilgal that is opposite the Ascent of Adummim, which is south of the ravine. The border proceeded to the Waters of En-shemesh and ended at En-rogel.]]></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2026-05-27T18:47:36Z</dcterms:created>
  <dcterms:modified xsi:type="dcterms:W3CDTF">2026-05-27T18:47:36Z</dcterms:modified>
  <dc:title>Bible.com.au: Joshua 15:1-63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