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re the border ascended Ben Hinnom Valley to the southern Jebusite slope (that is, Jerusalem) and ascended to the top of the hill that faces Hinnom Valley on the west, at the northern end of Rephaim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top of the hill the border curved to the spring of the Waters of Nephtoah, went to the cities of Mount Ephron, and then curved to Baalah (that is, Kiriath-jear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order turned westward from Baalah to Mount Seir, went to the northern slope of Mount Jearim (that is, Chesalon), descended to Beth-shemesh, and proceeded to Timn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border reached to the slope north of Ekron, curved to Shikkeron, proceeded to Mount Baalah, went to Jabneel, and ended at the Mediterranean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western border was the coastline of the Mediterranean Sea.This was the boundary of the descendants of Judah around their clans.Caleb and Othni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gave Caleb son of Jephunneh the following portion among the descendants of Judah based on the Lord’s instruction to Joshua: Kiriath-arba (that is, Hebron; Arba was the father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leb drove out from there the three sons of Anak: Sheshai, Ahiman, and Talmai, descendants of Ana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re he marched against the inhabitants of Debir, which used to be called Kiriath-seph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Whoever attacks and captures Kiriath-sepher, I will give my daughter Achsah to him as a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Othniel  son of Caleb’s brother, Kenaz, captured it, and Caleb gave his daughter Achsah to him as a wif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he arrived, she persuaded Othniel to ask her father for a field. As she got off her donkey, Caleb asked her, “What can I do for yo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replied, “Give me a blessing. Since you have given me land in the Negev, give me the springs also.” So he gave her the upper and lower springs.Judah’s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as the inheritance of the tribe of the descendants of Judah by their cl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were the outermost cities of the tribe of the descendants of Judah toward the border of Edom in the Negev: Kabzeel, Eder, Jagu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ah, Dimonah, Ada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desh, Hazor, Ith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Telem, Bea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zor-hadattah, Kerioth-hezron (that is, Haz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Shema, Mola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zar-gaddah, Heshmon, Beth-pel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allotment for the tribe of the descendants of Judah by their clans  was in the southernmost region, south to the Wilderness of Zin and over to the border of E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zar-shual, Beer-sheba, Biziothiah,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Iim, Ez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ltolad, Chesil, Horm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Ziklag, Madmannah, Sansannah,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baoth, Shilhim, Ain, and Rimmon #— #twenty-nine cities in all, with their settle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Judean foothills:  Eshtaol, Zorah, Ash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Zanoah, En-gannim, Tappuah,  En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dullam,  Socoh,  Az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haaraim, Adithaim, Gederah, and Gederothaim #— #fourteen cities, with their settlem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Hadashah, Migdal-g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southern border began at the tip of the Dead Sea on the south bay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ilan, Mizpeh, Jokthe-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Bozkath, Eg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abbon, Lahmam, Chitli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ederoth, Beth-dagon, Naamah, and Makkedah #— #sixteen cities, with their settleme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Ether, Ash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phtah, Ashnah, Nezi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ilah, Achzib, and Mareshah #— #nine cities, with their settlem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its surrounding villages and settleme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Ekron to the sea, all the cities near Ashdod, with their settlemen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with its surrounding villages and settlements; Gaza, with its surrounding villages and settlements, to the Brook of Egypt and the coastline of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south of the Scorpions’ Ascent, proceeded to Zin, ascended to the south of Kadesh-barnea, passed Hezron, ascended to Addar, and turned to Kar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n the hill country: Shamir, Jattir, Soco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annah, Kiriath-sannah (that is, Debi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ab, Eshtemoh, An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shen, Holon, and Giloh #— #eleven cities, with their settlemen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Dumah,  Esh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anim, Beth-tappuah, Aphek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mtah, Kiriath-arba (that is, Hebron), and Zior #— #nine cities, with their settlemen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Ziph, Jutt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ezreel, Jokdeam, Zanoa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in, Gibeah, and Timnah #— #ten cities, with their settle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proceeded to Azmon and to the Brook of Egypt  and so the border ended at the Mediterranean Sea. This is your  southern borde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zur, Ged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aarath, Beth-anoth, and Eltekon #— #six cities, with their settlement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iath-baal (that is, Kiriath-jearim), and Rabbah #— #two cities, with their settlement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 Beth-arabah, Middin, Secaca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ibshan, the City of Salt,  and En-gedi #— #six cities, with their settlement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the descendants of Judah could not drive out the Jebusites who lived in Jerusalem.  So the Jebusites still live in Jerusalem among the descendants of Judah today.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eastern border was along the Dead Sea to the mouth of the Jordan.The border on the north side was from the bay of the sea at the mouth of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ascended to Beth-hoglah, proceeded north of Beth-arabah, and ascended to the Stone of Bohan son of Reub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border ascended to Debir from the Valley of Achor, turning north to the Gilgal that is opposite the Ascent of Adummim, which is south of the ravine. The border proceeded to the Waters of En-shemesh and ended at En-rogel.]]></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2026-07-27T22:27:18Z</dcterms:created>
  <dcterms:modified xsi:type="dcterms:W3CDTF">2026-07-27T22:27:18Z</dcterms:modified>
  <dc:title>Bible.com.au: Joshua 15:1-63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