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the other half of the tribe of Manasseh, the Reubenites and Gadites had received the inheritance Moses gave them beyond the Jordan to the east, just as Moses the Lord’s servant had given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Aroer on the rim of the Arnon Valley, along with the city in the middle of the valley,  all the Medeba plateau as far as Dib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cities of King Sihon of the Amorites, who reigned in Heshbon, to the border of the Ammo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Gilead  and the territory of the Geshurites and Maacathites, all Mount Hermon, and all Bashan to Salecah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kingdom of Og in Bashan, who reigned in Ashtaroth and Edrei; he was one of the remaining Rephaim.Moses struck them down and drove them ou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Israelites did not drive out the Geshurites and Maacathites.  So Geshur and Maacath still live in Israel toda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id not, however, give any inheritance to the tribe of Levi. This was their inheritance, just as he had promised: the food offerings made to the Lord, the God of Israel. Reuben’s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the tribe of Reuben’s descendants by their clans, Moses ga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as their territory:From Aroer on the rim of the Arnon Valley, along with the city in the middle of the valley, the whole plateau as far as  Medeb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Heshbon and all its cities on the plateau #— #Dibon, Bamoth-baal, Beth-baal-m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conquered L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haz, Kedemoth, Mephaa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riathaim, Sibmah, Zereth-shahar on the hill in the valle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th-peor, the slopes of Pisgah, and Beth-jeshimoth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cities of the plateau, and all the kingdom of King Sihon of the Amorites, who reigned in Heshbon. Moses had killed him and the chiefs of Midian #— #Evi, Rekem, Zur, Hur, and Reba #— #the princes of Sihon who lived in the lan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ong with those the Israelites put to death, they also killed the diviner, Balaam son of Beor, with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order of the Reubenites was the Jordan and its plain. This was the inheritance of the Reubenites by their clans, with the cities and their settlements.Gad’s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the tribe of the Gadites by their clans, Moses ga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as their territory:Jazer and all the cities of Gilead, and half the land of the Ammonites to Aroer, near Rabb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Heshbon to Ramath-mizpeh and Betonim, and from Mahanaim to the border of Debi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valley: Beth-haram, Beth-nimrah, Succoth, and Zaphon #— #the rest of the kingdom of King Sihon of Heshbon. Their land also included the Jordan and its territory as far as the edge of the Sea of Chinnereth  on the east side of the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was now old, advanced in age,  and the Lord said to him, “You have become old, advanced in age, but a great deal of the land remains to be possesse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was the inheritance of the Gadites by their clans, with the cities and their settlements.East Manasseh’s Inherita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o half the tribe of Manasseh (that is, to half the tribe of Manasseh’s descendants by their clans) Moses ga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as their territory:From Mahanaim through all Bashan #— #all the kingdom of King Og of Bashan, including all of Jair’s Villages , that are in Bashan #— #sixty cit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alf of Gilead, and Og’s royal cities in Bashan #— #Ashtaroth and Edrei #— #are for the descendants of Machir son of Manasseh (that is, half the descendants of Machir by their cl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were the portions Moses gave them on the plains of Moab beyond the Jordan east of Jerich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Moses did not give a portion to the tribe of Levi. The Lord, the God of Israel, was their inheritance, just as he had promised them.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land that remains:All the districts of the Philistines and the Geshur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Shihor east of Egypt to the border of Ekron on the north (considered to be Canaanite territory) #— #the five Philistine rulers of Gaza, Ashdod, Ashkelon, Gath, and Ekron, as well as the Av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south; all the land of the Canaanites, from Arah of the Sidonians to Aphek and as far as the border of the Amor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and of the Gebalites;  and all Lebanon east from Baal-gad below Mount Hermon to the entrance of Hamath ,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inhabitants of the hill country from Lebanon to Misrephoth-maim,  all the Sidonians.I will drive them out before the Israelites, only distribute the land as an inheritance for Israel, as I have command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divide this land as an inheritance to the nine tribes and half the tribe of Manasseh.”The Inheritance East of the Jordan]]></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2026-06-12T02:57:21Z</dcterms:created>
  <dcterms:modified xsi:type="dcterms:W3CDTF">2026-06-12T02:57:21Z</dcterms:modified>
  <dc:title>Bible.com.au: Joshua 13:1-33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