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72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ill country, the Judean foothills,  the Arabah, the slopes, the wilderness, and the Negev #— #the lands of the Hethites, Amorites, Canaanites, Perizzites, Hivites, and Jebus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Jericho  onethe king of Ai,  which is next to Bethel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king of Jerusalem  onethe king of Hebron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Jarmuth onethe king of Lachish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of Eglon onethe king of Gezer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Debir onethe king of Geder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king of Hormah onethe king of Arad 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of Libnah onethe king of Adullam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Makkedah onethe king of Bethel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Tappuah onethe king of Hepher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erritory East of the Jor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of Aphek onethe king of Lasharon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of Madon onethe king of Hazor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king of Shimron-meron onethe king of Achshaph 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Taanach onethe king of Megiddo 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of Kedesh onethe king of Jokneam in Carmel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of Dor in Naphath-dor  onethe king of Goiim in Gilgal  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Tirzah onethe total number of all kings: thirty-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Israelites struck down the following kings of the land and took possession of their land beyond the Jordan to the east and from the Arnon River to Mount Hermon, including all the Arabah eastwar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Sihon of the Amorites lived in Heshbon. He ruled from Aroer  on the rim of the Arnon River, along the middle of the valley, and half of Gilead up to the Jabbok River (the border of the Ammonit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rabah east of the Sea of Chinnereth  to the Sea of Arabah (that is, the Dead Sea), eastward through Beth-jeshimoth  and southward  below the slopes of Pisga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ing Og  of Bashan, of the remnant of the Rephaim, lived in Ashtaroth and Edrei.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uled over Mount Hermon, Salecah, all Bashan up to the Geshurite and Maacathite border, and half of Gilead to the border of King Sihon of Heshb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the Lord’s servant  and the Israelites struck them  down. And Moses the Lord’s servant gave their land as an inheritance to the Reubenites, Gadites, and half the tribe of Manasseh. Territory West of the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hua and the Israelites struck down the following kings of the land beyond the Jordan to the west, from Baal-gad in the Valley of Lebanon to Mount Halak,  which ascends toward Seir (Joshua gave their land as an inheritance to the tribes of Israel according to their allotment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2026-06-24T08:49:03Z</dcterms:created>
  <dcterms:modified xsi:type="dcterms:W3CDTF">2026-06-24T08:49:03Z</dcterms:modified>
  <dc:title>Bible.com.au: Joshua 12:1-24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