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Joshua, “Do not be afraid of them,  for I have handed them over to you.  Not one of them will be able to stand against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caught them by surprise, after marching all night from Gilg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rew them into confusion  before Israel. He defeated them in a great slaughter at Gibeon, chased them through the ascent of Beth-horon, and struck them down as far as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fled before Israel, the Lord threw large hailstones on them  from the sky along the descent of Beth-horon all the way to Azekah, and they died. More of them died from the hail than the Israelites killed with the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the Lord gave the Amorites over to the Israelites, Joshua spoke to the Lord in the presence of Israel:“Sun,  stand still over Gibeon,and moon, over the Valley of Aija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and the moon stoppeduntil the nation took vengeance on its enemies.Isn’t this written in the Book of Jashar? So the sun stoppedin the middle of the skyand delayed its settingalmost a full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as been no day like it before or since, when the Lord listened to a man, because the Lord fought for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and all Israel with him returned to the camp at Gilgal.Execution of the Five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five defeated kings had fled and hidden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reported to Joshua, “The five kings have been found; they are hiding in the cave at Makk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the Sun Stood St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said, “Roll large stones against the mouth of the cave, and station men by it to guard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s for the rest of you, don’t stay there. Pursue your enemies and attack them from behind. Don’t let them enter their cities, for the Lord your God has handed them over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hua and the Israelites finished inflicting a terrible slaughter on them until they were destroyed, although a few survivors ran away to the fortified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returned safely to Joshua in the camp at Makkedah. And no one dared to threaten the Israel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Open the mouth of the cave, and bring those five kings to me out of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s what they did. They brought the five kings of Jerusalem, Hebron, Jarmuth, Lachish, and Eglon to Joshua out of the ca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ad brought the kings to him, Joshua summoned all the men of Israel and said to the military commanders who had accompanied him, “Come here and put your feet on the necks of these kings.” So the commanders came forward and put their feet on their ne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to them, “Do not be afraid or discouraged. Be strong and courageous,  for the Lord will do this to all the enemies you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Joshua struck them down and executed them. He hung  their bodies on five trees  and they were there until even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sunset Joshua commanded that they be taken down from the trees  and thrown into the cave where they had hidden. Then large stones were placed against the mouth of the cave, and the stones are still there today. Conquest of Southern C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Adoni-zedek of Jerusalem heard that Joshua had captured Ai and completely destroyed  it, treating Ai and its king as he had Jericho and its king, and that the inhabitants of Gibeon  had made peace with Israel and were living among th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 that day Joshua captured Makkedah and struck it down with the sword, including its king. He completely destroyed it  and everyone in it, leaving no survivors. So he treated the king of Makkedah as he had the king of Jericho.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hua and all Israel with him  crossed from Makkedah to Libnah and fought against Libnah.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also handed it and its king over to Israel. He struck it down, putting everyone in it to the sword, and left no survivors in it. He treated Libnah’s king as he had the king of Jerich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Libnah, Joshua and all Israel with him crossed to Lachish. They laid siege to it and attack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handed Lachish over to Israel, and Joshua captured it on the second day. He struck it down, putting everyone in it to the sword, just as he had done to Lib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time King Horam of Gezer went to help Lachish,  but Joshua struck him down along with his people, leaving no surviv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oshua crossed from Lachish to Eglon and all Israel with him. They laid siege to it and attack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at day they captured it and struck it down, putting everyone in it to the sword. He completely destroyed it that day, just as he had done to Lach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xt, Joshua and all Israel with him went up from Eglon to Hebron  and attack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captured it and struck down its king, all its villages, and everyone in it with the sword. He left no survivors, just as he had done at Eglon. He completely destroyed Hebron and everyone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doni-zedek and his people were  greatly alarmed because Gibeon was a large city like one of the royal cities;  it was larger than Ai, and all its men were warri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inally, Joshua turned toward Debir  and attacked it. And all Israel wa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captured it #— #its king and all its villages. They struck them down with the sword and completely destroyed everyone in it, leaving no survivors. He treated Debir and its king as he had treated Hebron and as he had treated Libnah and its k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conquered the whole region  #— #the hill country, the Negev, the Judean foothills,  and the slopes #— #with all their kings, leaving no survivors. He completely destroyed every living being, as the Lord, the God of Israel, had command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 conquered everyone from Kadesh-barnea to Gaza, and all the land of Goshen  as far as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shua captured all these kings and their land in one campaign, because the Lord, the God of Israel, fought for Israel.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Joshua returned with all Israel to the camp at Gilg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King Adoni-zedek of Jerusalem sent word to King Hoham of Hebron, King Piram of Jarmuth, King Japhia of Lachish, and King Debir of Eglo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and help me. We will attack Gibeon, because they have made peace with Joshua and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five Amorite kings #— #the kings of Jerusalem, Hebron, Jarmuth, Lachish, and Eglon #— #joined forces, advanced with all their armies, besieged Gibeon, and fought agains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men of Gibeon sent word to Joshua in the camp at Gilgal: “Don’t give up on your servants. Come quickly and save us! Help us, for all the Amorite kings living in the hill country have joined forces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all his troops, including all his best soldiers, came from Gilgal. ]]></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2026-05-22T21:12:25Z</dcterms:created>
  <dcterms:modified xsi:type="dcterms:W3CDTF">2026-05-22T21:12:25Z</dcterms:modified>
  <dc:title>Bible.com.au: Joshua 10:1-43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