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ook of instruction must not depart from your mouth;  you are to meditate on  it day and night so that you may carefully observe everything written in it. For then you will prosper and succeed in whatever you do.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n’t I commanded you: be strong and courageous?  Do not be afraid or discouraged, for the Lord your God is with you wherever you go.”Joshua Prepares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commanded the officers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tell the people, ‘Get provisions ready for yourselves, for within three days you will be crossing the Jordan to go in and take possession of the land the Lord your God is giving you to inherit.’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said to the Reubenites, the Gadites, and half the tribe of Manasse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what Moses the Lord’s servant commanded you when he said, ‘The Lord your God will give you rest, and he will give you this lan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dependents, and livestock may remain in the land Moses gave you on this side of the Jordan. But your best soldiers must cross over in battle formation  ahead of your brothers and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gives your brothers rest, as he has given you, and they too possess the land the Lord your God is giving them. You may then return to the land of your inheritance  and take possession of what Moses the Lord’s servant  gave you on the east side of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nswered Joshua, “Everything you have commanded us we will do, and everywhere you send us we will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obey you, just as we obeyed Moses in everything. Certainly the Lord your God will be with you, as he was with Mos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ncouragement of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rebels against your order and does not obey your words in all that you command him, will be put to death. Above all, be strong and courageous!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Moses  the Lord’s servant, the Lord spoke to Joshua son of Nun,  Moses’s assist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you and all the people prepare to cross over the Jordan  to the land I am giving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given you every place where the sole of your foot treads,  just as I promis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territory will be from the wilderness and Lebanon  to the great river, the Euphrates River #— #all the land of the Hittites  #— #and west to the Mediterranean Se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will be able to stand against you as long as you live.  I will be with you, just as I was with Moses. I will not leave you or abandon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for you will distribute the land I swore to their ancestors to give them as an inherita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ve all, be strong and very courageous to observe carefully the whole instruction my servant Moses commanded you.  Do not turn from it to the right or the left, so that you will have success wherever you go.]]></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2026-05-24T14:10:51Z</dcterms:created>
  <dcterms:modified xsi:type="dcterms:W3CDTF">2026-05-24T14:10:51Z</dcterms:modified>
  <dc:title>Bible.com.au: Joshua 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