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7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more, both people and animals must be covered with sackcloth, and everyone must call out earnestly to God.  Each must turn from his evil ways  and from his wrongdoing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?  God may turn and relent; he may turn from his burning anger so that we will not peris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w their actions #— #that they had turned from their evil ways  #— #so God relented from the disaster  he had threatened them with. And he did not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’s Preach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Jonah a second time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et up! Go to the great city of Nineveh  and preach  the message that I tell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got up and went to Nineveh according to the Lord’s command.Now Nineveh was an extremely great city, , a three-day wa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set out on the first day of his walk in the city and proclaimed,  “In forty days Nineveh will be demolished! 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eople of Nineveh believed God. They proclaimed a fast  and dressed in sackcloth #— #from the greatest of them to the lea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ord reached the king of Nineveh, he got up from his throne, took off his royal robe, covered himself with sackcloth,  and sat in ash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issued a decree  in Nineveh:By order of the king and his nobles: No person or animal, herd or flock, is to taste anything at all. They must not eat or drink wa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2026-06-09T23:08:15Z</dcterms:created>
  <dcterms:modified xsi:type="dcterms:W3CDTF">2026-06-09T23:08:15Z</dcterms:modified>
  <dc:title>Bible.com.au: Jonah 3:1-10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