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herish worthless idols abandon their faithful love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 will sacrifice  to youwith a voice of thanksgiving. I will fulfill  what I have vowed.Salvation  belongs to the Lor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commanded the fish,  and it vomited Jonah onto dry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’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prayed to the Lord his God from the belly of the fish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to the Lord in my distress, and he answered me.I cried out for help from deep inside  Sheol; you heard my voi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hrew me into the depths, into the heart of the seas, the current  overcame me.All your breakers and your billows swept over 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“I have been banished from your sight, yet I will look  once moretoward your holy temple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 engulfed me up to the neck; ,the watery depths overcame me;seaweed was wrapped around my hea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nk to the foundations of the mountains, the earth’s gates shut behind me forever! Then you raised my life  from the Pit, Lord my God!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y life was fading away, I remembered the Lord, and my prayer came to you, to your holy templ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2026-06-02T20:04:31Z</dcterms:created>
  <dcterms:modified xsi:type="dcterms:W3CDTF">2026-06-02T20:04:31Z</dcterms:modified>
  <dc:title>Bible.com.au: Jonah 2:1-10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