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28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ell your sons and daughters to the people of Judah,  and they will sell them to the Sabeans, , to a distant nation, for the Lord has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claim this among the nations: Prepare for holy war; rouse the warriors; let all the men of war advance and att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at your plows into swordsand your pruning knives into spears. Let even the weakling say, “I am a warri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me quickly,  all you surrounding nations;gather yourselves. Bring down your warriors ther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 nations be rousedand come to the Valley of Jehoshaphat,for there I will sit downto judge all the surrounding nation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wing the sicklebecause the harvest is ripe. Come and trample the grapesbecause the winepress is full; the wine vats overflowbecause the wickedness of the nations is extrem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ltitudes, multitudes in the valley of decision!For the day of the Lord is near in the valley of dec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un and moon will grow dark,and the stars will cease their shin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will roar from Zion and make his voice heard from Jerusalem; heaven and earth will shake. But the Lord will be a refuge for his people, a stronghold for the Israelites. Israel Bles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you will knowthat I am the Lord your God, who dwells in Zion, my holy mountain. Jerusalem will be holy, and foreigners will never overrun it agai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f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at daythe mountains will drip with sweet wine, and the hills will flow with milk. All the streams of Judah will flow with water, and a spring will issue from the Lord’s house, watering the Valley of Acacia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gypt will become desolate,and Edom a desert wasteland,because of the violence done to the people of Judah in whose land they shed innocent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udah will be inhabited forever, and Jerusalem from generation to gene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pardon their bloodguilt, ,which I have not pardoned,for the Lord dwells in Z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es, in those days and at that time,when I restore the fortunes of Judah and Jerusale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gather all the nations and take them to the Valley of Jehoshaphat. ,I will enter into judgment with them there because of my people, my inheritance Israel.The nations have scattered the Israelitesin foreign countries and divided up my lan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cast lots for my people; they bartered a boy for a prostituteand sold a girl for wine to drink.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so: Tyre,  Sidon, and all the territories of Philistia  #— #what are you to me? Are you paying me back or trying to get even with me? I will quickly bring retribution on your head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you took my silver and gold and carried my finest treasures  to your temp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sold the people of Judah and Jerusalem to the Greeks  to remove them far from their own territ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I am about to rouse them up from the place where you sold them;  I will bring retribution on your head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2026-07-13T03:04:30Z</dcterms:created>
  <dcterms:modified xsi:type="dcterms:W3CDTF">2026-07-13T03:04:30Z</dcterms:modified>
  <dc:title>Bible.com.au: Joel 3:1-21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