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torm the city;they run on the wall;they climb into the houses; they enter through the windows like thiev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quakes before them; the sky shakes.The sun and moon grow dark, and the stars cease their shin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makes his voice heard in the presence of his army. His camp is very large;those who carry out his command are powerful. Indeed, the day of the Lord is terrible and dreadful  —who can endure it? God’s Call for Repent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now —this is the Lord’s declaration —turn to me with all your heart, with fasting, weeping, and mourning.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ar your hearts, not just your clothes, and return to the Lord your God.For he is gracious and compassionate,slow to anger, abounding in faithful love,and he relents from sending disast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knows? He may turn and relent and leave a blessing behind him, so you can offer a grain offering and a drink offeringto the Lord your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low the ram’s horn in Zion! Announce a sacred fast; proclaim a solemn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ther the people;sanctify the congregation; assemble the aged; ,gather the infants,even babies nursing at the breast.Let the groom leave his bedroom, and the bride her honeymoon chamb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priests,  the Lord’s ministers,weep between the portico and the altar. Let them say,“Have pity on your people, Lord, and do not make your inheritance a disgrace, an object of scorn among the nations.Why should it be said among the peoples,‘Where is their God? ’ ” God’s Response to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became jealous for his land  and spared his peopl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low the ram’s horn in Zion; sound the alarm on my holy mountain!Let all the residents of the land tremble,for the day of the Lord is coming; in fact, it is near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answered his people:Look, I am about to send yougrain, new wine, and fresh oil. You will be satiated with them,and I will no longer make youa disgrace among the nation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drive the northerner far from you and banish him to a dry and desolate land,his front ranks into the Dead Sea, and his rear guard into the Mediterranean Sea. His stench will rise;yes, his rotten smell will rise, for he has done astonishing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be afraid, land; rejoice and be glad,for the Lord has done astonishing thing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be afraid, wild animals,for the wilderness pastures have turned green, the trees bear their fruit,and the fig tree and grapevine yield their ri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hildren of Zion,  rejoice and be gladin the Lord your God, because he gives you the autumn rain for your vindication. ,He sends showers for you,both autumn and spring rain  as bef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hreshing floors will be full of grain, and the vats will overflowwith new wine and fresh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repay you for the yearsthat the swarming locust ate, the young locust, the destroying locust,and the devouring locust —my great army that I sent against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will have plenty to eat and be satisfied. You will praise the name of the Lord your God, who has dealt wondrously with you. My people will never again be put to sha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will know that I am present in Israel and that I am the Lord your God,and there is no other. My people will never again be put to shame. God’s Promise of His Spir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is I will pour out my Spirit  on all humanity; then your sons and your daughters will prophesy,your old men will have dreams,and your young men will see vis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ay of darkness and gloom, a day of clouds and total darkness, like the dawn spreading over the mountains;a great and strong people  appears,such as never existed in ages past and never will againin all the generations to com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even pour out my Spiriton the male and female slaves in those day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isplay wondersin the heavens and on the earth: blood, fire, and columns of smok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will be turned to darknessand the moon to blood before the great and terrible day of the Lord com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everyone who callson the name of the Lord will be saved, for there will be an escapefor those on Mount Zion and in Jerusalem,as the Lord promised, among the survivors the Lord cal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fire devours in front of them, and behind them a flame blazes.The land in front of themis like the garden of Eden, but behind them,it is like a desert wasteland; there is no escape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ir appearance is like that of horses, and they gallop like war hor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bound on the tops of the mountains.Their sound is like the sound of chariots, like the sound of fiery flames consuming stubble, like a mighty army deployed for w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tions writhe in horror before them; all faces turn pa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ttack as warriors attack;they scale walls as men of war do.Each goes on his own path, and they do not change their cour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do not push each other;each proceeds on his own path.They dodge the arrows, never stopping.]]></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2026-07-24T06:54:19Z</dcterms:created>
  <dcterms:modified xsi:type="dcterms:W3CDTF">2026-07-24T06:54:19Z</dcterms:modified>
  <dc:title>Bible.com.au: Joel 2:1-32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