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in and drink offerings have been cut off from the house of the Lord;the priests, who are ministers of the Lord, mour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s are destroyed; the land grieves;indeed, the grain is destroyed;the new wine is dried up; and the fresh oil fail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ashamed, you farmers, wail, you vinedressers, over the wheat and the barley,because the harvest of the field has perish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pevine is dried up, and the fig tree is withered;the pomegranate,  the date palm,  and the apple  —all the trees of the orchard #— #have withered.Indeed, human joy has dried up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ess in sackcloth and lament,  you priests; wail,  you ministers of the altar.Come and spend the night in sackcloth, you ministers of my God,because grain and drink offeringsare withheld from the house of your 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nounce a sacred fast; proclaim a solemn assembly!Gather the elders and all the residents of the landat the house of the Lord your God, and cry out to the Lord. The Day of the Lord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because of that day! For the day of the Lord is nearand will come as devastation from the Almighty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n’t the food been cut offbefore our eyes, joy and gladness from the house of our G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s lie shriveled in their casings. ,The storehouses are in ruin,and the granaries are broken down,because the grain has withered a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animals groan! The herds of cattle wander in confusionsince they have no pasture.Even the flocks of sheep and goats suffer punishm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  to Joel son of Pethuel:A Plague of Locus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, Lord, for fire has consumedthe pastures of the wilderness, and flames have devouredall the trees of the orcha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wild animals cry out to  you, for the river beds are dried up, and fire has consumedthe pastures of the wilder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  you elders;listen, all you inhabitants of the land.Has anything like this ever happened in your days or in the days of your ancesto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your children about it, and let your children tell their children,and their children the next gene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devouring locust  has left,the swarming locust has eaten;what the swarming locust has left,the young locust  has eaten;and what the young locust has left,the destroying locust  has 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you drunkards,  and weep;wail, all you wine drinkers,because of the sweet wine,for it has been taken from your 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nation has invaded my land, powerful and without number;its teeth are the teeth of a lion,and it has the fangs of a liones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s devastated my grapevineand splintered my fig tree.It has stripped off its bark and thrown it away;its branches have turned wh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ieve like a young woman dressed in sackcloth, mourning for the husband of her y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2026-06-09T23:52:12Z</dcterms:created>
  <dcterms:modified xsi:type="dcterms:W3CDTF">2026-06-09T23:52:12Z</dcterms:modified>
  <dc:title>Bible.com.au: Joel 1:1-20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