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tretches out the heavens and treads on the waves of the sea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 stars: the Bear,  Orion,the Pleiades,  and the constellations  of the southern sk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great and unsearchable things,wonders without numb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assed by me, I wouldn’t see him; if he went by, I wouldn’t recognize 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natches something, who can stop  him?Who can ask him, “What are you doing? 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hold back his anger;Rahab’s  assistants cringe in fear beneath him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 I answer himor choose my arguments against 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 the right, I could not answer.I could only beg my Judge for merc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ummoned him and he answered me,I do not believe he would pay attention to what I sa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atters me with a whirlwind and multiplies my wounds without cau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n’t let me catch my breathbut fills me with bitter experien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a matter of strength, look, he is the powerful one! If it is a matter of justice, who can summon  him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 the right, my own mouth would condemn me; if I were blameless, my mouth would declare me gui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blameless,I no longer care about myself;I renounce my lif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l the same. Therefore I say,“He destroys both the blameless and the wicked.”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atastrophe  brings sudden death,he mocks the despair of the innoc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  is handed over to the wicked;he blindfolds  its judges. If it isn’t he, then who is 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fly by faster than a runner; ,they flee without seeing any goo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eep by like boats made of papyrus,like an eagle swooping down on its prey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id, “I will forget my complaint,change my expression, and smile,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till live in terror of all my pains. I know you will not acquit m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will be found guilty, why should I struggle in v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sh myself with snow,and cleanse my hands with ly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dip me in a pit of mud,and my own clothes despise me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 man like me, that I can answer him, that we can take each other to co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 mediator between us,to lay his hand on both of u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ake his rod away from meso his terror will no longer frighten me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peak and not fear him.But that is not the case; I am on my 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I know what you’ve said is true,but how can a person be justified before God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wanted to take  him to court,he could not answer God  once in a thousand tim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ise  and all-powerful.Who has opposed him and come out unharm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s mountains without their knowledge,overturning them in his ang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kes the earth from its placeso that its pillars trem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s the sun not to shineand seals off the star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2026-05-21T17:30:27Z</dcterms:created>
  <dcterms:modified xsi:type="dcterms:W3CDTF">2026-05-21T17:30:27Z</dcterms:modified>
  <dc:title>Bible.com.au: Job 9:1-35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