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stretches out the heavens and treads on the waves of the sea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 stars: the Bear,  Orion,the Pleiades,  and the constellations  of the southern sk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great and unsearchable things,wonders without number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passed by me, I wouldn’t see him; if he went by, I wouldn’t recognize 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snatches something, who can stop  him?Who can ask him, “What are you doing? ”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hold back his anger;Rahab’s  assistants cringe in fear beneath him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an I answer himor choose my arguments against hi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ere in the right, I could not answer.I could only beg my Judge for mercy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ummoned him and he answered me,I do not believe he would pay attention to what I sai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atters me with a whirlwind and multiplies my wounds without cau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Reply to Bild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n’t let me catch my breathbut fills me with bitter experienc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a matter of strength, look, he is the powerful one! If it is a matter of justice, who can summon  him?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ere in the right, my own mouth would condemn me; if I were blameless, my mouth would declare me guil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am blameless,I no longer care about myself;I renounce my lif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ll the same. Therefore I say,“He destroys both the blameless and the wicked.”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atastrophe  brings sudden death,he mocks the despair of the innoc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  is handed over to the wicked;he blindfolds  its judges. If it isn’t he, then who is 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fly by faster than a runner; ,they flee without seeing any good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eep by like boats made of papyrus,like an eagle swooping down on its prey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id, “I will forget my complaint,change my expression, and smile,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still live in terror of all my pains. I know you will not acquit me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will be found guilty, why should I struggle in vain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sh myself with snow,and cleanse my hands with ly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dip me in a pit of mud,and my own clothes despise me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not a man like me, that I can answer him, that we can take each other to cour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 mediator between us,to lay his hand on both of u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take his rod away from meso his terror will no longer frighten me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speak and not fear him.But that is not the case; I am on my ow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I know what you’ve said is true,but how can a person be justified before God?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e wanted to take  him to court,he could not answer God  once in a thousand tim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wise  and all-powerful.Who has opposed him and come out unharme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oves mountains without their knowledge,overturning them in his ange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kes the earth from its placeso that its pillars trem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mands the sun not to shineand seals off the star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2026-07-24T06:49:43Z</dcterms:created>
  <dcterms:modified xsi:type="dcterms:W3CDTF">2026-07-24T06:49:43Z</dcterms:modified>
  <dc:title>Bible.com.au: Job 9:1-35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