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031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ldad Speak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ildad the Shuh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ou go on saying these things?Your words  are a blast of win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God pervert justice? Does the Almighty pervert what is right?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your children sinned against him,he gave them over to their rebell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earnestly seek  Godand ask the Almighty for mercy,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pure and upright,then he will move even now on your behalfand restore the home where your righteousness dwell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, even if your beginnings were modest,your final days will be full of prosperity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k the previous generation,and pay attention to what their ancestors discovered,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we were born only yesterday and know nothing.Our days on earth are but a shadow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ey not teach you and tell youand speak from their understanding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papyrus grow where there is no marsh?Do reeds flourish without water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still uncut shoots,they would dry up quicker than any other pla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is the destiny  of all who forget God;the hope of the godless  will peris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ource of confidence is fragile; what he trusts in is a spider’s web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ans on his web, but it doesn’t stand firm.He grabs it, but it does not hold up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a well-watered plant in the sunshine;his shoots spread out over his gard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roots are intertwined around a pile of rocks.He looks for a home among the ston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is uprooted  from his place,it will deny knowing him, saying, “I never saw you.”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is is the joy of his way of life;yet others will sprout from the dus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, God does not reject a person of integrity,and he will not support  evildoers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yet fill your mouth with laughterand your lips with a shout of joy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enemies will be clothed with shame; the tent  of the wicked will no longer exis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2026-09-24T21:54:39Z</dcterms:created>
  <dcterms:modified xsi:type="dcterms:W3CDTF">2026-09-24T21:54:39Z</dcterms:modified>
  <dc:title>Bible.com.au: Job 8:1-22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