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k the previous generation,and pay attention to what their ancestors discovered,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we were born only yesterday and know nothing.Our days on earth are but a shadow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not teach you and tell youand speak from their understanding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papyrus grow where there is no marsh?Do reeds flourish without wate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still uncut shoots,they would dry up quicker than any other pl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 destiny  of all who forget God;the hope of the godless  will per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urce of confidence is fragile; what he trusts in is a spider’s web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ns on his web, but it doesn’t stand firm.He grabs it, but it does not hold u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 well-watered plant in the sunshine;his shoots spread out over his gard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are intertwined around a pile of rocks.He looks for a home among the ston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is uprooted  from his place,it will deny knowing him, saying, “I never saw you.”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is is the joy of his way of life;yet others will sprout from the du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God does not reject a person of integrity,and he will not support  evildoer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yet fill your mouth with laughterand your lips with a shout of joy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will be clothed with shame; the tent  of the wicked will no longer ex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go on saying these things?Your words  are a blast of win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pervert justice? Does the Almighty pervert what is right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r children sinned against him,he gave them over to their rebell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earnestly seek  Godand ask the Almighty for mercy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pure and upright,then he will move even now on your behalfand restore the home where your righteousness dwell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, even if your beginnings were modest,your final days will be full of prosperity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Job 8:1-22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