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89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cloud fades away and vanishes,so the one who goes down to Sheol  will never rise ag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ever return to his house;his hometown will no longer remember  hi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 not restrain my mouth.I will speak in the anguish of my spirit;I will complain in the bitterness of my 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the sea , or a sea monster, that you keep me under guar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y, “My bed will comfort me,and my couch will ease my complaint,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frighten me with dreams,and terrify me with visions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I prefer strangling  —death rather than life in this body.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ive up! I will not live forever.Leave me alone,  for my days are a breath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a mere human, that you think so highly of himand pay so much attention to him?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inspect him every morning,and put him to the test every moment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n’t each person consigned to forced labor  on earth?Are not his days like those of a hired worker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ever look away from me,or leave me alone long enough to swallow?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inned, what have I done to you,Watcher of humanity?Why have you made me your target, so that I have become a burden to you?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not forgive my sinand pardon my iniquity? For soon I will lie down in the grave. You will eagerly seek me, but I will be gon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lave he longs for shade;like a hired worker he waits for his p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have been made to inherit months of futility,and troubled nights have been assigned to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ie down I think,“When will I get up? ”But the evening drags on endlessly,and I toss and turn until daw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is clothed with maggots and encrusted with dirt. My skin forms scabs  and then ooz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pass more swiftly than a weaver’s shuttle;they come to an end without hop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my life is but a breath.My eye will never again see anything goo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of anyone who looks on mewill no longer see me.Your eyes will look for me, but I will be gon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2026-05-25T20:58:09Z</dcterms:created>
  <dcterms:modified xsi:type="dcterms:W3CDTF">2026-05-25T20:58:09Z</dcterms:modified>
  <dc:title>Bible.com.au: Job 7:1-21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