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3212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my request would be grantedand God would provide what I hope for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would decide to crush me,to unleash his power and cut me off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ould still bring me comfort,and I would leap for joy in unrelenting painthat I have not denied  the words of the Holy On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trength do I have, that I should continue to hope?What is my future, that I should be patient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my strength that of stone,or my flesh made of bronz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I cannot help myself,the hope for success has been banished from 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espairing man should receive loyalty from his friends, ,even if he abandons the fear of the Almigh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others are as treacherous as a wadi,as seasonal streams that overflow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come darkened  because of ice,and the snow melts into the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dis evaporate in warm weather;they disappear from their channels in hot weat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’s Reply to Eliphaz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ravans turn away from their routes,go up into the desert, and peris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ravans of Tema look for these streams.The traveling merchants of Sheba hope for 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shamed because they had been confident of finding water.When they arrive there, they are disappointed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is is what you have now become to me. When you see something dreadful, you are afrai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I ever said, “Give me something”or “Pay a bribe for me from your wealth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“Deliver me from the enemy’s hand”or “Redeem me from the hand of the ruthless”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, and I will be silent.Help me understand what I did wro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painful honest words can be!But what does your rebuke prove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think that you can disprove my wordsor that a despairing man’s words are mere wind?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doubt you would cast lots for a fatherless childand negotiate a price to sell your friend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, please look at me;I will not lie to your face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onsider; don’t be unjust.Reconsider; my righteousness  is still the issu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injustice on my tongueor can my palate not taste disaster?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my grief could be weighedand my devastation  placed with it on the scale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n it would outweigh the sand of the seas!That is why my words are ras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arrows of the Almighty have pierced  me;my spirit drinks their poison.God’s terrors are arrayed against m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a wild donkey bray over fresh grassor an ox low over its fodder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bland food eaten without salt?Is there flavor in an egg white?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fuse to touch them;they are like contaminated foo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2026-06-12T22:56:01Z</dcterms:created>
  <dcterms:modified xsi:type="dcterms:W3CDTF">2026-06-12T22:56:01Z</dcterms:modified>
  <dc:title>Bible.com.au: Job 6:1-30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