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32511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6:1-3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only my request would be grantedand God would provide what I hope for: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he would decide to crush me,to unleash his power and cut me off!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would still bring me comfort,and I would leap for joy in unrelenting painthat I have not denied  the words of the Holy One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strength do I have, that I should continue to hope?What is my future, that I should be patient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my strength that of stone,or my flesh made of bronze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ce I cannot help myself,the hope for success has been banished from m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despairing man should receive loyalty from his friends, ,even if he abandons the fear of the Almight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brothers are as treacherous as a wadi,as seasonal streams that overflow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ecome darkened  because of ice,and the snow melts into them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dis evaporate in warm weather;they disappear from their channels in hot weather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’s Reply to Eliphaz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ravans turn away from their routes,go up into the desert, and perish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aravans of Tema look for these streams.The traveling merchants of Sheba hope for them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ashamed because they had been confident of finding water.When they arrive there, they are disappointed. 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is is what you have now become to me. When you see something dreadful, you are afrai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I ever said, “Give me something”or “Pay a bribe for me from your wealth”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“Deliver me from the enemy’s hand”or “Redeem me from the hand of the ruthless”?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ach me, and I will be silent.Help me understand what I did wrong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painful honest words can be!But what does your rebuke prove?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think that you can disprove my wordsor that a despairing man’s words are mere wind? 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doubt you would cast lots for a fatherless childand negotiate a price to sell your friend. 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ob answered: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w, please look at me;I will not lie to your face. 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consider; don’t be unjust.Reconsider; my righteousness  is still the issu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there injustice on my tongueor can my palate not taste disaster? 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only my grief could be weighedand my devastation  placed with it on the scales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n it would outweigh the sand of the seas!That is why my words are ras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the arrows of the Almighty have pierced  me;my spirit drinks their poison.God’s terrors are arrayed against me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es a wild donkey bray over fresh grassor an ox low over its fodder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bland food eaten without salt?Is there flavor in an egg white?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refuse to touch them;they are like contaminated food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6">
  <a:themeElements>
    <a:clrScheme name="Theme9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2026-06-13T00:00:44Z</dcterms:created>
  <dcterms:modified xsi:type="dcterms:W3CDTF">2026-06-13T00:00:44Z</dcterms:modified>
  <dc:title>Bible.com.au: Job 6:1-30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