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presProps" Target="presProps.xml"/>
  <Relationship Id="rId33" Type="http://schemas.openxmlformats.org/officeDocument/2006/relationships/viewProps" Target="viewProps.xml"/>
  <Relationship Id="rId34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24710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ob 5:1-27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SB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all out! Will anyone answer you?Which of the holy ones  will you turn to?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anger kills a fool,and jealousy slays the gullible. 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have seen a fool taking root,but I immediately pronounced a curse on his home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is children are far from safety.They are crushed at the city gate, with no one to rescue them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hungry consume his harvest,even taking it out of the thorns. The thirsty  pant for his children’s wealth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distress does not grow out of the soil,and trouble does not sprout from the ground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humans are born for trouble as surely as sparks fly upward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wever, if I were you, I would appeal to Godand would present my case to him. 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does great  and unsearchable things,wonders without number. 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gives rain to the earthand sends water to the fields. 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sets the lowly on high,and mourners are lifted to safety. 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frustrates the schemes of the craftyso that they  achieve no success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traps the wise in their craftinessso that the plans of the deceptiveare quickly brought to an end. 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encounter darkness by day,and they grope at noonas if it were night. 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saves the needy from their sharp words ,and from the clutches of the powerful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the poor have hope,and injustice shuts its mouth. 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ee how happy is the person whom God corrects;so do not reject the discipline of the Almighty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he wounds but he also bandages;he strikes, but his hands also heal. 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will rescue you from six calamities;no harm will touch you in seven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famine he will redeem you from death,and in battle, from the power of the sword. 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will be safe from slander and not fear destruction when it comes. 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will laugh at destruction and hungerand not fear the land’s wild creatures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you will have a covenant with the stones of the field,and the wild animals will be at peace with you. 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will know that your tent is secure, and nothing will be missing when you inspect your home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will also know that your offspring will be manyand your descendants like the grass of the earth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will approach the grave  in full vigor, as a stack of sheaves is gathered in its season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e have investigated this, and it is true!Hear it and understand it for yourself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1">
  <a:themeElements>
    <a:clrScheme name="Theme5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1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2026-09-24T06:20:30Z</dcterms:created>
  <dcterms:modified xsi:type="dcterms:W3CDTF">2026-09-24T06:20:30Z</dcterms:modified>
  <dc:title>Bible.com.au: Job 5:1-27 (CSB)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