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great  and unsearchable things,wonders without numb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rain to the earthand sends water to the field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s the lowly on high,and mourners are lifted to safet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rustrates the schemes of the craftyso that they  achieve no succ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ps the wise in their craftinessso that the plans of the deceptiveare quickly brought to an en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counter darkness by day,and they grope at noonas if it were nigh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s the needy from their sharp words ,and from the clutches of the power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ve hope,and injustice shuts its mou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happy is the person whom God corrects;so do not reject the discipline of the 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ounds but he also bandages;he strikes, but his hands also heal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out! Will anyone answer you?Which of the holy ones  will you turn to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 rescue you from six calamities;no harm will touch you in sev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 will redeem you from death,and in battle, from the power of the swor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safe from slander and not fear destruction when it come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 destruction and hungerand not fear the land’s wild creatur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have a covenant with the stones of the field,and the wild animals will be at peace with you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 your tent is secure, and nothing will be missing when you inspect your ho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lso know that your offspring will be manyand your descendants like the grass of the 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pproach the grave  in full vigor, as a stack of sheaves is gathered in its 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investigated this, and it is true!Hear it and understand it for your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ger kills a fool,and jealousy slays the gullibl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 fool taking root,but I immediately pronounced a curse on his h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 safety.They are crushed at the city gate, with no one to rescue 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ngry consume his harvest,even taking it out of the thorns. The thirsty  pant for his children’s 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istress does not grow out of the soil,and trouble does not sprout from the 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umans are born for trouble as surely as sparks fly 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if I were you, I would appeal to Godand would present my case to him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2026-08-03T16:08:42Z</dcterms:created>
  <dcterms:modified xsi:type="dcterms:W3CDTF">2026-08-03T16:08:42Z</dcterms:modified>
  <dc:title>Bible.com.au: Job 5:1-27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