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ake seven bulls and seven rams, go to my servant Job, and offer a burnt offering for yourselves. Then my servant Job will pray for you.  I will surely accept his prayer and not deal with you as your folly deserves. For you have not spoken the truth about me, as my servant Job h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Eliphaz the Temanite, Bildad the Shuhite, and Zophar the Naamathite went and did as the Lord had told them, and the Lord accepted Job’s prayer.God Restores Jo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Job had prayed for his friends, the Lord restored his fortunes and doubled his previous possession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his brothers, sisters, and former acquaintances  came to him and dined with him in his house. They sympathized with him and comforted him concerning all the adversity the Lord had brought on him. Each one gave him a piece of silver , and a gold earring.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Lord blessed the last part of Job’s life more than the first. He owned fourteen thousand sheep and goats, six thousand camels, one thousand yoke of oxen, and one thousand female donke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lso had seven sons and three daugh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named his first daughter Jemimah, his second Keziah, and his third Keren-happuc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women as beautiful as Job’s daughters could be found in all the land, and their father granted them an inheritance with their br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b lived 140 years after this and saw his children and their children to the fourth gene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ob died, old and full of day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b Replies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b replied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that you can do anythingand no plan of yours can be thwart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sked, “Who is this who conceals my counsel with ignorance? ” Surely I spoke about things I did not understand,things too wondrous for me to  know.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aid, “Listen now, and I will speak.When I question  you, you will inform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d heard reports about you,but now my eyes  have see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I reject my words and am sorry for them;I am dust and ash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Lord had finished speaking  to Job, he said to Eliphaz the Temanite, “I am angry with you and your two friends, for you have not spoken the truth about me, as my servant Job ha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2026-06-12T03:11:50Z</dcterms:created>
  <dcterms:modified xsi:type="dcterms:W3CDTF">2026-06-12T03:11:50Z</dcterms:modified>
  <dc:title>Bible.com.au: Job 42:1-17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