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capturing him proves false.Does a person not collapse at the very sight of 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ferocious enough to rouse Leviathan; who then can stand against 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nfronted me, that I should repay him?Everything under heaven belongs to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be silent about his limbs,his power, and his graceful propor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his outer covering?Who can penetrate his double layer of armor?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open his jaws, surrounded by those terrifying tee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ride is in his rows of scales,closely sealed toge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cale is so close to another that no air can pass between 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to one another,so closely connected  they cannot be separ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norting  flashes with light,while his eyes are like the rays  of daw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ll in Leviathan  with a hook or tie his tongue down with a rop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ing torches shoot from his mouth;fiery sparks fly out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billows from his nostrils as from a boiling pot or burning ree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sets coals ablaze,and flames pour out of his 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 his neck,and dismay dances before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his flesh are joined together,solid as metal  and immov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 hard as a rock,as hard as a lower millstone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eviathan rises, the mighty  are terrified;they withdraw because of his thrash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him will have no effect,nor will a spear, dart, or arrow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gards iron as straw,and bronze as rotten 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arrow can make him flee;slingstones become like stubble to 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 cord  through his noseor pierce his jaw with a hook?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is regarded as stubble,and he laughs  at the sound of a javel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undersides are jagged potsherds,spreading the mud like a threshing sledg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 depths seethe like a cauldron;he makes the sea like an ointment j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ves a shining wake behind him; one would think the deep had gray hair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equal on earth —a creature devoid of fear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rveys everything that is haughty;he is king over all the proud beast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beg you for mercyor speak softly to you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 covenant with youso that you can take him as a slave forever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lay with him like a birdor put him on a leash  for your girl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gain for himor divide him among the merchan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his hide with harpoonsor his head with fishing spea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a  hand on him.You will remember the battleand never repeat i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2026-05-21T17:29:53Z</dcterms:created>
  <dcterms:modified xsi:type="dcterms:W3CDTF">2026-05-21T17:29:53Z</dcterms:modified>
  <dc:title>Bible.com.au: Job 41:1-34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