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716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40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nswered Job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the one who contends with the Almighty correct him?Let him who argues with God give an answer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answered the Lord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so insignificant. How can I answer you? I place my hand over my mou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poken once, and I will not reply;twice, but now I can add nothing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answered Job from the whirlwind: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t ready to answer me like a man;when I question  you, you will inform 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uld you really challenge my justice?Would you declare me guilty  to justify yourself?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have an arm like God’s?Can you thunder with a voice like his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orn yourself with majesty  and splendor,and clothe yourself with honor and glor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our out your raging anger; look on every proud person and humiliate him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on every proud person and humble him; trample the wicked where they stand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de them together in the dust;imprison them in the grave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ill confess to youthat your own right hand  can deliver you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at Behemoth,which I made along with you.He eats grass like catt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at the strength of his back and the power in the muscles of his bell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tiffens his tail like a cedar tree;the tendons of his thighs are woven firmly togeth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bones are bronze tubes;his limbs are like iron rod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the foremost of God’s works; only his Maker can draw the sword against hi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ills yield food for him,while all sorts of wild animals play ther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ies under the lotus plants,hiding in the protection  of marshy reed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tus plants cover him with their shade;the willows by the brook surround hi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e river rages, Behemoth is unafraid;he remains confident, even if the Jordan surges up to his mouth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anyone capture him while he looks on, or pierce his nose with snares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2026-10-04T23:09:10Z</dcterms:created>
  <dcterms:modified xsi:type="dcterms:W3CDTF">2026-10-04T23:09:10Z</dcterms:modified>
  <dc:title>Bible.com.au: Job 40:1-24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