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481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0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have an arm like God’s?Can you thunder with a voice like hi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orn yourself with majesty  and splendor,and clothe yourself with honor and glor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your raging anger; look on every proud person and humiliate him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on every proud person and humble him; trample the wicked where they stan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them together in the dust;imprison them in the grav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confess to youthat your own right hand  can deliver you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 Behemoth,which I made along with you.He eats grass like catt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 the strength of his back and the power in the muscles of his bel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iffens his tail like a cedar tree;the tendons of his thighs are woven firmly toge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ones are bronze tubes;his limbs are like iron ro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nswered Job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 foremost of God’s works; only his Maker can draw the sword against 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lls yield food for him,while all sorts of wild animals play ther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es under the lotus plants,hiding in the protection  of marshy reed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tus plants cover him with their shade;the willows by the brook surround 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river rages, Behemoth is unafraid;he remains confident, even if the Jordan surges up to his mou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nyone capture him while he looks on, or pierce his nose with snares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he one who contends with the Almighty correct him?Let him who argues with God give an answer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the Lor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o insignificant. How can I answer you? I place my hand over my mo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poken once, and I will not reply;twice, but now I can add nothing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answered Job from the whirlwind: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ready to answer me like a man;when I question  you, you will inform 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you really challenge my justice?Would you declare me guilty  to justify yourself?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2026-06-17T21:32:01Z</dcterms:created>
  <dcterms:modified xsi:type="dcterms:W3CDTF">2026-06-17T21:32:01Z</dcterms:modified>
  <dc:title>Bible.com.au: Job 40:1-24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