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presProps" Target="presProps.xml"/>
  <Relationship Id="rId30" Type="http://schemas.openxmlformats.org/officeDocument/2006/relationships/viewProps" Target="viewProps.xml"/>
  <Relationship Id="rId31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64059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ob 40:1-24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SB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o you have an arm like God’s?Can you thunder with a voice like his?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dorn yourself with majesty  and splendor,and clothe yourself with honor and glory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our out your raging anger; look on every proud person and humiliate him. 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ook on every proud person and humble him; trample the wicked where they stand. 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ide them together in the dust;imprison them in the grave. 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I will confess to youthat your own right hand  can deliver you. 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ook at Behemoth,which I made along with you.He eats grass like cattle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ook at the strength of his back and the power in the muscles of his belly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stiffens his tail like a cedar tree;the tendons of his thighs are woven firmly together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is bones are bronze tubes;his limbs are like iron rods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answered Job: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is the foremost of God’s works; only his Maker can draw the sword against him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hills yield food for him,while all sorts of wild animals play there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lies under the lotus plants,hiding in the protection  of marshy reeds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otus plants cover him with their shade;the willows by the brook surround him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gh the river rages, Behemoth is unafraid;he remains confident, even if the Jordan surges up to his mouth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an anyone capture him while he looks on, or pierce his nose with snares?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ill the one who contends with the Almighty correct him?Let him who argues with God give an answer. 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Job answered the Lord: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am so insignificant. How can I answer you? I place my hand over my mouth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have spoken once, and I will not reply;twice, but now I can add nothing. 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the Lord answered Job from the whirlwind: 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et ready to answer me like a man;when I question  you, you will inform me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ould you really challenge my justice?Would you declare me guilty  to justify yourself? 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4">
  <a:themeElements>
    <a:clrScheme name="Theme6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4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2026-08-13T12:31:58Z</dcterms:created>
  <dcterms:modified xsi:type="dcterms:W3CDTF">2026-08-13T12:31:58Z</dcterms:modified>
  <dc:title>Bible.com.au: Job 40:1-24 (CSB)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