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39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experience, those who plow injusticeand those who sow trouble  reap the sam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erish at a single blast  from Godand come to an end by the breath of his nostril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 may roar and the fierce lion  growl,but the teeth of young lions are broken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ong lion dies if it catches no prey,and the cubs of the lioness are scattere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d was brought to me in secret;my ears caught a whisper of it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unsettling thoughts from visions in the night, when deep sleep  comes over me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d trembling came over me and made all my bones shak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lt a draft  on my face,and the hair on my body stood u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igure stood there,but I could not recognize its appearance;a form loomed before my eyes.I heard a whispering voice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a mortal be righteous before God?Can a man be more pure than his Maker? 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st Series of SpeechesEliphaz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puts no trust in his servantsand he charges his angels with foolishness, 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more those who dwell in clay houses, whose foundation is in the dust,who are crushed like a moth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smashed to pieces from dawn to dusk;they perish forever while no one notice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ir tent cords not pulled up?They die without wisdom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anyone try to speak with youwhen you are exhausted?Yet who can keep from speaking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you have instructed manyand have strengthened  weak han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s have steadied the one who was stumblingand braced the knees that were buckling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at this has happened to you,you have become exhausted.It strikes  you, and you are dismay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n’t your piety your confidence,and the integrity of your life  your hope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: Who has perished when he was innocent?Where have the honest  been destroyed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2026-05-27T18:47:16Z</dcterms:created>
  <dcterms:modified xsi:type="dcterms:W3CDTF">2026-05-27T18:47:16Z</dcterms:modified>
  <dc:title>Bible.com.au: Job 4:1-21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