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the wild ox be willing to serve you?Would it spend the night by your feeding troug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hold the wild ox  to a furrow by its harness?Will it plow the valleys behind you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depend on it because its strength is great?Would you leave it to do your hard work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rust the wild ox to harvest your grainand bring it to your threshing floo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gs of the ostrich flap joyfully,but are her feathers and plumage like the stork’s? 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bandons her eggs on the groundand lets them be warmed in the s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forgets that a foot may crush themor that some wild animal may trample 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reats her young harshly, as if they were not her own,with no fear that her labor may have been in va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s deprived her of wisdom;he has not endowed her with understanding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he proudly  spreads her wings,she laughs at the horse and its 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when mountain goats give birth?Have you watched the deer in labor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give strength to the horse?Do you adorn his neck with a mane?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ake him leap like a locust?His proud snorting fills one with terr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aws  in the valley and rejoices in his strength;he charges into battl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aughs at fear, since he is afraid of nothing;he does not run from the 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quiver rattles at his side,along with a flashing spear and a javel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arges ahead  with trembling rage;he cannot stand still at the sound of the ram’s h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am’s horn blasts, he snorts defiantly. He smells the battle from a distance;he hears the officers’ shouts and the battle c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hawk take flight by your understandingand spread its wings to the 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 eagle soar at your commandand make its nest  on 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ives on a cliff where it spends the night;its stronghold is on a rocky cra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count the months they are pregnant so you can know the time they give bi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re it searches for prey; its eyes penetrate the distan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rood gulps down blood,and where the slain are, it is there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ouch down to give birth to their young;they deliver their newbor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offspring are healthy and grow up in the open field.They leave and do not return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t the wild donkey free?Who released the swift donkey from its harnes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the desert  its home,and the salty  wasteland its dwell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coffs at the noise of the villageand never hears the shouts of a drive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oams the mountains for its pastureland,searching for anything gre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2026-08-03T17:20:14Z</dcterms:created>
  <dcterms:modified xsi:type="dcterms:W3CDTF">2026-08-03T17:20:14Z</dcterms:modified>
  <dc:title>Bible.com.au: Job 39:1-30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