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94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9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uld the wild ox be willing to serve you?Would it spend the night by your feeding trough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hold the wild ox  to a furrow by its harness?Will it plow the valleys behind you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depend on it because its strength is great?Would you leave it to do your hard work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trust the wild ox to harvest your grainand bring it to your threshing floor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ngs of the ostrich flap joyfully,but are her feathers and plumage like the stork’s? 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abandons her eggs on the groundand lets them be warmed in the san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forgets that a foot may crush themor that some wild animal may trample the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treats her young harshly, as if they were not her own,with no fear that her labor may have been in vai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has deprived her of wisdom;he has not endowed her with understanding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she proudly  spreads her wings,she laughs at the horse and its rid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know when mountain goats give birth?Have you watched the deer in labor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give strength to the horse?Do you adorn his neck with a mane?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make him leap like a locust?His proud snorting fills one with terro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aws  in the valley and rejoices in his strength;he charges into battle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aughs at fear, since he is afraid of nothing;he does not run from the swor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quiver rattles at his side,along with a flashing spear and a javeli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harges ahead  with trembling rage;he cannot stand still at the sound of the ram’s hor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ram’s horn blasts, he snorts defiantly. He smells the battle from a distance;he hears the officers’ shouts and the battle cr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 the hawk take flight by your understandingand spread its wings to the south?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 the eagle soar at your commandand make its nest  on high?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lives on a cliff where it spends the night;its stronghold is on a rocky crag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count the months they are pregnant so you can know the time they give birth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re it searches for prey; its eyes penetrate the distanc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brood gulps down blood,and where the slain are, it is there. 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rouch down to give birth to their young;they deliver their newborn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offspring are healthy and grow up in the open field.They leave and do not return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et the wild donkey free?Who released the swift donkey from its harness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ade the desert  its home,and the salty  wasteland its dwell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coffs at the noise of the villageand never hears the shouts of a driver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roams the mountains for its pastureland,searching for anything gree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9">
  <a:themeElements>
    <a:clrScheme name="Theme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2026-06-02T20:04:31Z</dcterms:created>
  <dcterms:modified xsi:type="dcterms:W3CDTF">2026-06-02T20:04:31Z</dcterms:modified>
  <dc:title>Bible.com.au: Job 39:1-30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