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presProps" Target="presProps.xml"/>
  <Relationship Id="rId48" Type="http://schemas.openxmlformats.org/officeDocument/2006/relationships/viewProps" Target="viewProps.xml"/>
  <Relationship Id="rId4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26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8:1-4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enclosed the sea behind doorswhen it burst from the womb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made the clouds its garmentand total darkness its blanket, 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determined its boundaries and put its bars and doors in place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declared, “You may come this far, but no farther;your proud waves stop here”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ever in your life commanded the morningor assigned the dawn its plac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t may seize the edges of the earthand shake the wicked out of it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is changed as clay is by a seal;its hills stand out like the folds of a garmen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ght  is withheld from the wicked,and the arm raised in violence is brok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traveled to the sources of the seaor walked in the depths of the oceans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the gates  of death been revealed to you?Have you seen the gates of deep darkness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peak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comprehended the extent of the earth?Tell me, if you know all thi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is the road to the home of light?Do you know where darkness live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you can lead it back to its border?Are you familiar with the paths to its home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you know? You were already born; you have lived so long!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entered the place where the snow is stored?Or have you seen the storehouses of hail,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 hold in reserve for times of trouble,for the day of warfare and battle?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road leads to the place where light is dispersed? Where is the source of the east wind that spreads across the earth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uts a channel for the flooding rainor clears the way for lightning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ring rain on an uninhabited land,on a desert with no human life,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atisfy the parched wastelandand cause the grass to sprout?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answered Job from the whirlwind.  He sai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the rain have a father?Who fathered the drops of dew?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womb did the ice come from?Who gave birth to the frost of heaven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water becomes as hard as stone, and the surface of the watery depths is frozen?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fasten the chains of the Pleiadesor loosen the belt of Orion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bring out the constellations  in their seasonand lead the Bear  and her cubs?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the laws  of heaven?Can you impose its  authority on earth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command  the cloudsso that a flood of water covers you? 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send out lightning  bolts, and they go?Do they report to you, “Here we are”?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put wisdom  in the heart or gave the mind understanding?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the wisdom to number the clouds?Or who can tilt the water jars of heaven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who obscures my counselwith ignorant words? 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dust hardens like cast metaland the clods of dirt stick together?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hunt prey for a lionessor satisfy the appetite of young lions 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 crouch in their densand lie in wait within their lairs?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provides the raven’s food when its young cry out to Godand wander about for lack of food?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ready to answer me like a man;when I question  you, you will inform 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were you when I established  the earth?Tell me, if you have  understand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fixed its dimensions? Certainly you know!Who stretched a measuring line across it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upports its foundations?Or who laid its cornerstone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 morning stars sang togetherand all the sons of God  shouted for joy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2026-05-21T17:59:08Z</dcterms:created>
  <dcterms:modified xsi:type="dcterms:W3CDTF">2026-05-21T17:59:08Z</dcterms:modified>
  <dc:title>Bible.com.au: Job 38:1-41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