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46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enclosed the sea behind doorswhen it burst from the womb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the clouds its garmentand total darkness its blanket, 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determined its boundaries and put its bars and doors in plac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declared, “You may come this far, but no farther;your proud waves stop here”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ever in your life commanded the morningor assigned the dawn its plac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 may seize the edges of the earthand shake the wicked out of i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 changed as clay is by a seal;its hills stand out like the folds of a gar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  is withheld from the wicked,and the arm raised in violence is 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traveled to the sources of the seaor walked in the depths of the ocean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gates  of death been revealed to you?Have you seen the gates of deep darknes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comprehended the extent of the earth?Tell me, if you know all thi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 road to the home of light?Do you know where darkness liv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can lead it back to its border?Are you familiar with the paths to its hom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you know? You were already born; you have lived so long!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entered the place where the snow is stored?Or have you seen the storehouses of hail,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 hold in reserve for times of trouble,for the day of warfare and battle?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road leads to the place where light is dispersed? Where is the source of the east wind that spreads across the ea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uts a channel for the flooding rainor clears the way for lightning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ring rain on an uninhabited land,on a desert with no human life,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tisfy the parched wastelandand cause the grass to sprout?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from the whirlwind.  He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rain have a father?Who fathered the drops of dew?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womb did the ice come from?Who gave birth to the frost of heaven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ater becomes as hard as stone, and the surface of the watery depths is frozen?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fasten the chains of the Pleiadesor loosen the belt of Orion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bring out the constellations  in their seasonand lead the Bear  and her cubs? 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the laws  of heaven?Can you impose its  authority on earth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command  the cloudsso that a flood of water covers you? 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send out lightning  bolts, and they go?Do they report to you, “Here we are”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ut wisdom  in the heart or gave the mind understanding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the wisdom to number the clouds?Or who can tilt the water jars of heave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who obscures my counselwith ignorant words? 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ust hardens like cast metaland the clods of dirt stick together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hunt prey for a lionessor satisfy the appetite of young lions 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 crouch in their densand lie in wait within their lairs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rovides the raven’s food when its young cry out to Godand wander about for lack of food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ready to answer me like a man;when I question  you, you will inform 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ere you when I established  the earth?Tell me, if you have 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ixed its dimensions? Certainly you know!Who stretched a measuring line across i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upports its foundations?Or who laid its cornerston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 morning stars sang togetherand all the sons of God  shouted for jo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2026-09-15T00:01:54Z</dcterms:created>
  <dcterms:modified xsi:type="dcterms:W3CDTF">2026-09-15T00:01:54Z</dcterms:modified>
  <dc:title>Bible.com.au: Job 38:1-41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