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181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7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  pounds at thisand leaps from my chest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 listen to his thunderous voiceand the rumbling that comes from his mou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ts it loose beneath the entire sky;his lightning to the ends  of the ear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re comes a roaring sound;God thunders  with his majestic voice.He does not restrain the lightningwhen his rumbling voice is hea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thunders wondrously with his voice;he does great things that we cannot comprehen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ays to the snow,  “Fall to the earth,”and the torrential rains, his mighty torrential rains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rve as his sign to all mankind,so that all men may know his work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ld animals enter their lairsand stay in their dens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ndstorm comes from its chamber,and the cold from the driving north wind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ce is formed by the breath of God, and watery expanses are froze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turates clouds with moisture; he scatters his lightning through 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wirl about,turning round and round at his direction,accomplishing everything he commands themover the surface of the inhabited worl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uses this to happen for punishment,for his land, or for his faithful lov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this, Job.Stop and consider God’s wonder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know how God directs his cloudsor makes their lightning flash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understand how the clouds float,those wonderful works of him who has perfect knowledge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hose clothes get hotwhen the south wind brings calm to the land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you help God spread out the skiesas hard as a cast metal mirror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us what we should say to him; we cannot prepare our case because of our darknes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he be told that I want to speak?Can a man speak when he is confused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no one can even look at the sunafter a wind has swept through and cleared the sk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the north he comes, shrouded in a golden glow;awesome  majesty surrounds hi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lmighty #— #we cannot reach him —he is exalted in power!He will not violate justice and abundant righteousness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men fear him.He does not look favorably on any who are wise  in hear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2026-09-23T22:18:28Z</dcterms:created>
  <dcterms:modified xsi:type="dcterms:W3CDTF">2026-09-23T22:18:28Z</dcterms:modified>
  <dc:title>Bible.com.au: Job 37:1-24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