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storm comes from its chamber,and the cold from the driving north wi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ce is formed by the breath of God, and watery expanses are froz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turates clouds with moisture; he scatters his lightning through 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irl about,turning round and round at his direction,accomplishing everything he commands themover the surface of the inhabited wor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s this to happen for punishment,for his land, or for his faithful 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is, Job.Stop and consider God’s wond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 God directs his cloudsor makes their lightning flash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understand how the clouds float,those wonderful works of him who has perfect knowledge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se clothes get hotwhen the south wind brings calm to the lan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help God spread out the skiesas hard as a cast metal mirro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  pounds at thisand leaps from my chest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us what we should say to him; we cannot prepare our case because of our 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he be told that I want to speak?Can a man speak when he is confused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no one can even look at the sunafter a wind has swept through and cleared the sk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north he comes, shrouded in a golden glow;awesome  majesty surrounds 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mighty #— #we cannot reach him —he is exalted in power!He will not violate justice and abundant righteousnes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men fear him.He does not look favorably on any who are wise  in hea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listen to his thunderous voiceand the rumbling that comes from his 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s it loose beneath the entire sky;his lightning to the ends  of the 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re comes a roaring sound;God thunders  with his majestic voice.He does not restrain the lightningwhen his rumbling voice is he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unders wondrously with his voice;he does great things that we cannot comprehe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ys to the snow,  “Fall to the earth,”and the torrential rains, his mighty torrential rain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as his sign to all mankind,so that all men may know his wor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 animals enter their lairsand stay in their den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2026-05-23T19:48:13Z</dcterms:created>
  <dcterms:modified xsi:type="dcterms:W3CDTF">2026-05-23T19:48:13Z</dcterms:modified>
  <dc:title>Bible.com.au: Job 37:1-24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