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ells them what they have doneand how arrogantly they have transgress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pens their ears  to correctionand tells them to repent from 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listen and serve him,they will end their days in prosperityand their years in happines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ey do not listen,they will cross the river of death and die without knowledg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have a godless heart harbor anger;even when God binds them, they do not cry for hel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e in their youth;their life ends among male cult prostitutes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escues the afflicted by their affliction;he instructs them by their tormen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he lured you from the jaws  of distressto a spacious and unconfined place.Your table was spread with choice f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now you are obsessed with the judgment due the wicked;judgment and justice have seized 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careful that no one lures you with riches; do not let a large ransom  lead you astray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hu continued, saying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r wealth  or all your physical exertionkeep you from distress?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ong for the nightwhen nations will disappear from their plac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careful that you do not turn to iniquity,for that is why you have been tested by  afflic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God shows himself exalted by his power.Who is a teacher like him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appointed his way for him,and who has declared, “You have done wrong”?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you should praise his work,which people have sung about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ankind has seen it;people have looked at it from a distance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God is exalted beyond our knowledge; the number of his years cannot be counted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makes waterdrops evaporate; they distill the rain into its  mist,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the clouds pour outand shower abundantly on manki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patient with me a little longer, and I will inform you,for there is still more to be said on God’s behalf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one understand how the clouds spread outor how the thunder roars from God’s pavilion?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he spreads his lightning  around himand covers the depths of the se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judges the nations with these;he gives food in abundance.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vers his hands with lightningand commands it to hit its mar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  thunder declares his presence; the cattle also, the approaching stor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et my knowledge from a distant placeand ascribe justice to my Mak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my words are not false;one who has complete knowledge is with 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God is mighty, but he despises no one;he understands all things. 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keep the wicked alive, but he gives justice to the oppress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withdraw his gaze from the righteous,but he seats them forever with enthroned kings,and they are exal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people are bound with chainsand trapped by the cords of affliction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2026-08-03T16:09:00Z</dcterms:created>
  <dcterms:modified xsi:type="dcterms:W3CDTF">2026-08-03T16:09:00Z</dcterms:modified>
  <dc:title>Bible.com.au: Job 36:1-33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