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ry out because of severe oppression;they shout for help because of the power of the migh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one asks, “Where is God my Maker, who provides us with songs in the night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s us more understanding than the animals of the earthand makes us wiser than the birds of the sky? 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cry out, but he does not answer,because of the pride of evil peopl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does not listen to empty cries,and the Almighty does not take note of it —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when  you complain that you do not see him,that your case  is before himand you are waiting  for 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because God’s anger does not punishand he does not pay attention to transgression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opens his mouth in vainand multiplies words without knowledg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continued, saying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it is just when you say,“I am righteous before God”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sk, “What does it profit you, and what benefit comes to me, if I do not sin? 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swer youand your friends with 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 the heavens and see;gaze at the clouds high above 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how does it affect God?If you multiply your transgressions, what does it do to 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righteous, what do you give him,or what does he receive from your hand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affects a person like yourself,and your righteousness, a son of ma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2026-06-12T03:11:51Z</dcterms:created>
  <dcterms:modified xsi:type="dcterms:W3CDTF">2026-06-12T03:11:51Z</dcterms:modified>
  <dc:title>Bible.com.au: Job 35:1-16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