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778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s said, “A man gains nothingwhen he becomes God’s friend.”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isten to me, you men of understanding.It is impossible for God to do wrong,and for the Almighty to act unjustl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repays  a person according to his deeds,and he gives him what his conduct deserve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it is true that God does not act wickedlyand the Almighty does not pervert justic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 authority over the earth?Who put him in charge of the entire world?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put his mind to itand withdrew the spirit  and breath he gave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living thing would perish togetherand mankind would return to the dus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understanding, hear this;listen to what I have to s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ld one who hates justice govern the world?Will you condemn the mighty Righteous One,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ys to a king, “Worthless man! ”and to nobles, “Wicked men! ”?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hu continued,  saying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not partial  to princesand does not favor the rich over the poor,for they are all the work of his han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e suddenly in the middle of the night;people shudder, then pass away.Even the mighty are removed without effo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eyes watch over a man’s ways,and he observes all his steps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 darkness, no deep darkness,where evildoers can hide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 not need to examine a person further,that one should  approach him in cou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tters the mighty without an investigationand sets others in their place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he recognizes their deeds and overthrows them by night, and they are crush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ull view of the public, he strikes them for their wickedness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turned aside from following himand did not understand any of his ways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aused the poor to cry out to him,and he heard the outcry of the needy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words, you wise ones,and listen to me, you knowledgeable one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God is silent, who can declare him guilty?When he hides his face, who can see him?Yet he watches over both individuals and nation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godless men should not ruleor ensnare the peopl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ppose someone says to God,“I have endured my punishment;I will no longer act wickedl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what I cannot see;if I have done wrong, I won’t do it again.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God repay you on your termswhen you have rejected his?You must choose, not I!So declare what you know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asonable men will say to me,along with the wise men who hear me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ob speaks without knowledge; his words are without insight.”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Job were tested to the limit,because his answers are like those of wicked me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adds rebellion to his sin;he scornfully claps  in our presence,while multiplying  his words against Go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n’t the ear test wordsas the palate tastes fo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judge for ourselves what is right;let us decide together what is 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ob has declared, “I am righteous,yet God has deprived me of justic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I lie about my case? My wound  is incurable,though I am without transgression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 is like Job?He drinks derision  like wat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s company with evildoersand walks with wicked m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2026-06-06T15:59:55Z</dcterms:created>
  <dcterms:modified xsi:type="dcterms:W3CDTF">2026-06-06T15:59:55Z</dcterms:modified>
  <dc:title>Bible.com.au: Job 34:1-37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