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61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have spoken in my hearing,and I have heard these very  word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pure, without transgression;I am clean and have no iniquity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finds reasons to oppose me;he regards me as his enem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s my feet in the stocks;he stands watch  over all my paths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ell you that you are wrong in this matter,since God is greater than ma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take  him to courtfor not answering anything a person ask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s time and again,but a person may not notice i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a vision  in the night,when deep sleep comes over people as they slumber on their bed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covers their ears and terrifies them  with warnings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turn a person from his actionsand suppress the pride of a pers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 Confronts 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ares his soul from the Pit, his life from crossing the river of dea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may be disciplined on his bed  with painand constant distress in his bones,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e detests bread,and his soul despises his favorite foo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wastes away to nothing, and his unseen bones stick 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ws near to the Pit,and his life to the execution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is an angel  on his side,one mediator out of a thousand,to tell a person what is right for him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be gracious to him and say,“Spare him from going down to the Pit;I have found a ransom,”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is flesh will be healthier  than in his youth,and he will return to the days of his youthful vigor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pray to God, and God will delight in him.That person will see his face  with a shout of joy,and God will restore his righteousness to him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look at men and say,“I have sinned and perverted what was right;yet I did not get what I deserve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Job, pay attention to my speech,and listen to all my word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deemed my soul from going down to the Pit,and I will continue to see the light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ertainly does all these thingstwo or three times to a person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turn him back from the Pit,so he may shine with the light of life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, Job, and listen to me.Be quiet, and I will spea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have something to say,  answer me;speak, for I would like to justify yo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then listen to me;be quiet, and I will teach you 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 open my mouth;my tongue will form words on my pala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come from my upright  heart,and my lips speak with sincerity what they k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 God has made me,and the breath of the Almighty  gives me lif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ute me if you can.Prepare  your case against me; take your stan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just like you before God;I was also pinched off from a piece of cla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  of me should not terrify you;no pressure from me should weigh you dow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2026-06-10T00:04:59Z</dcterms:created>
  <dcterms:modified xsi:type="dcterms:W3CDTF">2026-06-10T00:04:59Z</dcterms:modified>
  <dc:title>Bible.com.au: Job 33:1-33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