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142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2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u’s Angry Respon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se three men quit answering Job, because he was righteous in his own eyes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hu son of Barachel the Buzite  from the family of Ram became angry. He was angry at Job because he had justified  himself rather than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also angry at Job’s three friends because they had failed to refute him and yet had condemned him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Elihu had waited to speak to Job because they were all older than h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he saw that the three men could not answer Job, he became angr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Elihu son of Barachel the Buzite replied:I am young in years,while you are old;therefore I was timid and afraidto tell  you what I know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ought that age should speakand maturity should teach wisdo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is the spirit in a person—the breath  from the Almighty—that gives anyone understand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only the old who are wiseor the elderly who understand how to judg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 say, “Listen to me.I too will declare what I know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, I waited for your conclusions;I listened to your insightsas you sought for word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aid close attention to you.Yet no one proved Job wrong;not one of you refuted his argumen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do not claim, “We have found wisdom;let God deal with him, not man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ob has not directed his argument to me,and I will not respond to him with your argumen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’s friends are dismayed and can no longer answer;words have left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I continue to wait now that they are silent,now that they stand there and no longer answer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oo will answer; yes, I will tell what I know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full of words,and my spirit  compels me to speak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  is like unvented wine;it is about to burst like new wineskins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ust speak so that I can find relief;I must open my lips and respon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partial to no one, and I will not give anyone an undeserved titl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do not know how to give such titles;otherwise, my Maker would remove me in an instan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2026-11-03T09:26:28Z</dcterms:created>
  <dcterms:modified xsi:type="dcterms:W3CDTF">2026-11-03T09:26:28Z</dcterms:modified>
  <dc:title>Bible.com.au: Job 32:1-22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