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033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the spirit in a person—the breath  from the Almighty—that gives anyone understan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only the old who are wiseor the elderly who understand how to ju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 say, “Listen to me.I too will declare what I know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I waited for your conclusions;I listened to your insightsas you sought for wor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id close attention to you.Yet no one proved Job wrong;not one of you refuted his argu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not claim, “We have found wisdom;let God deal with him, not man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has not directed his argument to me,and I will not respond to him with your argu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friends are dismayed and can no longer answer;words have left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continue to wait now that they are silent,now that they stand there and no longer answ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 will answer; yes, I will tell what I kn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’s Angry Respo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 words,and my spirit  compels me to speak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  is like unvented wine;it is about to burst like new wineskin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speak so that I can find relief;I must open my lips and respo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partial to no one, and I will not give anyone an undeserved tit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o not know how to give such titles;otherwise, my Maker would remove me in an insta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quit answering Job, because he was righteous in his own eye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on of Barachel the Buzite  from the family of Ram became angry. He was angry at Job because he had justified  himself rather tha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lso angry at Job’s three friends because they had failed to refute him and yet had condemned hi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to speak to Job because they were all older than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e saw that the three men could not answer Job, he became ang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lihu son of Barachel the Buzite replied:I am young in years,while you are old;therefore I was timid and afraidto tell  you what I kn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that age should speakand maturity should teach wisd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2026-07-01T06:25:10Z</dcterms:created>
  <dcterms:modified xsi:type="dcterms:W3CDTF">2026-07-01T06:25:10Z</dcterms:modified>
  <dc:title>Bible.com.au: Job 32:1-22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