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4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heart has gone astray over a womanor I have lurked at my neighbor’s doo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own wife grind grain for another man,and let other men sleep with  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ould be a disgrace;it would be an iniquity deserving punishment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fire that consumes down to Abaddon;it would destroy my entire harves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ismissed the case of my male or female servantswhen they made a complaint against m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ould I do when God stands up to judge?How should I answer him when he calls me to accoun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the one who made me in the womb also make them?Did not the same God form us both in the womb?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fused the wishes of the pooror let the widow’s  eyes go blind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eaten my few crumbs alonewithout letting the fatherless eat any of it —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my youth, I raised him as his father,and since the day I was born  I guided the widow —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a covenant with my eyes. How then could I look at a young woman? 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een anyone dying for lack of clothingor a needy person without a cloak,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  did not bless mewhile warming himself with the fleece from my sheep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ever cast my vote  against a fatherless childwhen I saw that I had support in the city gate,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y shoulder blade fall from my back,and my arm be pulled from its socke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isaster from God terrifies me,and because of his majesty I could not do these thing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placed my confidence in goldor called fine gold my trust,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joiced because my wealth is greator because my own hand has acquired so muc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gazed at the sun when it was shiningor at the moon moving in splendor,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heart was secretly enticedand I threw them a kiss,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ould also be an iniquity deserving punishment,for I would have denied God abo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portion  would I have from God above,or what inheritance from the Almighty on hig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rejoiced over my enemy’s distress,or become excited when trouble came his way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allowed my mouth to sinby asking for his life with a curs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n’t the members of my household said,“Who is there who has not had enough to eat at Job’s table? 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tranger had to spend the night on the street,for I opened my door to the travel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covered my transgressions  as others do by hiding my iniquity in my heart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 greatly feared the crowdsand because the contempt of the clans terrified me,so I grew silent and would not go outside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had someone to hear my case! Here is my signature; let the Almighty answer me.Let my Opponent compose his indictmen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surely carry it on my shoulderand wear it like a crown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give him an account of all my steps;I would approach him like a princ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land cries out against meand its furrows join in weeping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n’t disaster come to the unjustand misfortune to evildoers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consumed its produce without paymentor shown contempt for its tenants,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thorns  grow instead of wheatand stinkweed  instead of barley.The words of Job are conclude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not see my waysand number all my steps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walked in falsehoodor my foot has rushed to decei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 weigh me on accurate scales, and he will recognize my integrity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step has turned from the way,my heart has followed my eyes,or impurity has stained my hands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someone else eat what I have sown,and let my crops be uproot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2026-06-09T23:53:46Z</dcterms:created>
  <dcterms:modified xsi:type="dcterms:W3CDTF">2026-06-09T23:53:46Z</dcterms:modified>
  <dc:title>Bible.com.au: Job 31:1-40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