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presProps" Target="presProps.xml"/>
  <Relationship Id="rId46" Type="http://schemas.openxmlformats.org/officeDocument/2006/relationships/viewProps" Target="viewProps.xml"/>
  <Relationship Id="rId4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065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1:1-4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my heart has gone astray over a womanor I have lurked at my neighbor’s door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y own wife grind grain for another man,and let other men sleep with  h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at would be a disgrace;it would be an iniquity deserving punishment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t is a fire that consumes down to Abaddon;it would destroy my entire harvest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 dismissed the case of my male or female servantswhen they made a complaint against me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could I do when God stands up to judge?How should I answer him when he calls me to account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d not the one who made me in the womb also make them?Did not the same God form us both in the womb?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 refused the wishes of the pooror let the widow’s  eyes go blind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 eaten my few crumbs alonewithout letting the fatherless eat any of it —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from my youth, I raised him as his father,and since the day I was born  I guided the widow —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made a covenant with my eyes. How then could I look at a young woman? 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 seen anyone dying for lack of clothingor a needy person without a cloak, 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he  did not bless mewhile warming himself with the fleece from my sheep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ever cast my vote  against a fatherless childwhen I saw that I had support in the city gate, 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let my shoulder blade fall from my back,and my arm be pulled from its socke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disaster from God terrifies me,and because of his majesty I could not do these things. 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placed my confidence in goldor called fine gold my trust, 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 rejoiced because my wealth is greator because my own hand has acquired so much,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 gazed at the sun when it was shiningor at the moon moving in splendor, 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my heart was secretly enticedand I threw them a kiss, 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would also be an iniquity deserving punishment,for I would have denied God abov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at portion  would I have from God above,or what inheritance from the Almighty on high?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I rejoiced over my enemy’s distress,or become excited when trouble came his way?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not allowed my mouth to sinby asking for his life with a curs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n’t the members of my household said,“Who is there who has not had enough to eat at Job’s table? ”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stranger had to spend the night on the street,for I opened my door to the traveler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I covered my transgressions  as others do by hiding my iniquity in my heart 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I greatly feared the crowdsand because the contempt of the clans terrified me,so I grew silent and would not go outside?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only I had someone to hear my case! Here is my signature; let the Almighty answer me.Let my Opponent compose his indictment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ould surely carry it on my shoulderand wear it like a crown. 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ould give him an account of all my steps;I would approach him like a prince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my land cries out against meand its furrows join in weeping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esn’t disaster come to the unjustand misfortune to evildoers?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 consumed its produce without paymentor shown contempt for its tenants, 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let thorns  grow instead of wheatand stinkweed  instead of barley.The words of Job are concluded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es he not see my waysand number all my steps?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 walked in falsehoodor my foot has rushed to deceit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God weigh me on accurate scales, and he will recognize my integrity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my step has turned from the way,my heart has followed my eyes,or impurity has stained my hands,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someone else eat what I have sown,and let my crops be uprooted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2026-08-07T08:10:31Z</dcterms:created>
  <dcterms:modified xsi:type="dcterms:W3CDTF">2026-08-07T08:10:31Z</dcterms:modified>
  <dc:title>Bible.com.au: Job 31:1-40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