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presProps" Target="presProps.xml"/>
  <Relationship Id="rId37" Type="http://schemas.openxmlformats.org/officeDocument/2006/relationships/viewProps" Target="viewProps.xml"/>
  <Relationship Id="rId3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32609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30:1-3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now they mock  me,men younger than I am,whose fathers I would have refused to putwith my sheep dog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use to me was the strength of their hands?Their vigor had left them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maciated from poverty and hunger,they gnawed the dry land,the desolate wasteland by nigh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plucked mallow , among the shrubs,and the roots of the broom tree were their foo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ere banished from human society;people shouted at them as if they were thieve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re living on the slopes of the wadis,among the rocks and in holes in the groun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bray among the shrubs;they huddle beneath the thistle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olish  men, without even a name.They were forced to leave the lan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I am mocked by their songs; I have become an object of scorn to them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despise me and keep their distance from me; they do not hesitate to spit  in my fac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God has loosened my  bowstring and oppressed me,they have cast off restraint in my presence. 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abble  rise up at my right;they trap  my feetand construct their siege ramp  against me. 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tear up my path;they contribute to my destruction, without anyone to help them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dvance as through a gaping breach;they keep rolling in through the ruins. 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errors  are turned loose against me;they chase my dignity away like the wind,and my prosperity has passed by like a cloud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my life is poured out before me,and days of suffering  have seized m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ght pierces my bones,but my gnawing pains never rest. 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clothing is distorted with great force;he chokes me by the neck of my garment. 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rows me into the mud,and I have become like dust and ashes. 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cry out to you for help, but you do not answer me; when I stand up, you merely look at m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ave turned against me with cruelty;you harass  me with your strong hand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lift me up on the wind and make me ride it;you scatter me in the storm. 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s, I know that you will lead me to death —the place  appointed for all who live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t no one would stretch out his handagainst a ruined person when he cries out to him for helpbecause of his distress. 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ve I not wept for those who have fallen on hard times?Has my soul not grieved for the needy? 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hen I hoped for good, evil came;when I looked for light, darkness  came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churning within  and cannot rest;days of suffering confront me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alk about blackened, but not by the sun. I stood in the assembly and cried out for help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become a brother to jackalsand a companion of ostriches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kin blackens and flakes off, and my bones burn with fever. 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lyre is used for mourningand my flute for the sound of weeping. 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9">
  <a:themeElements>
    <a:clrScheme name="Theme8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2026-10-06T18:03:44Z</dcterms:created>
  <dcterms:modified xsi:type="dcterms:W3CDTF">2026-10-06T18:03:44Z</dcterms:modified>
  <dc:title>Bible.com.au: Job 30:1-31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