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64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0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am mocked by their songs; I have become an object of scorn to 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espise me and keep their distance from me; they do not hesitate to spit  in my fac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God has loosened my  bowstring and oppressed me,they have cast off restraint in my presence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abble  rise up at my right;they trap  my feetand construct their siege ramp  against me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ear up my path;they contribute to my destruction, without anyone to help 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dvance as through a gaping breach;they keep rolling in through the ruins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rrors  are turned loose against me;they chase my dignity away like the wind,and my prosperity has passed by like a clou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my life is poured out before me,and days of suffering  have seized 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ght pierces my bones,but my gnawing pains never rest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lothing is distorted with great force;he chokes me by the neck of my garment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they mock  me,men younger than I am,whose fathers I would have refused to putwith my sheep dog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rows me into the mud,and I have become like dust and ashes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y out to you for help, but you do not answer me; when I stand up, you merely look at 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turned against me with cruelty;you harass  me with your strong han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lift me up on the wind and make me ride it;you scatter me in the storm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s, I know that you will lead me to death —the place  appointed for all who liv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no one would stretch out his handagainst a ruined person when he cries out to him for helpbecause of his distress.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I not wept for those who have fallen on hard times?Has my soul not grieved for the needy? 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I hoped for good, evil came;when I looked for light, darkness  cam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churning within  and cannot rest;days of suffering confront m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lk about blackened, but not by the sun. I stood in the assembly and cried out for help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use to me was the strength of their hands?Their vigor had left the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become a brother to jackalsand a companion of ostriche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kin blackens and flakes off, and my bones burn with fever. 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yre is used for mourningand my flute for the sound of weeping. 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maciated from poverty and hunger,they gnawed the dry land,the desolate wasteland by nigh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lucked mallow , among the shrubs,and the roots of the broom tree were their fo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banished from human society;people shouted at them as if they were thiev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living on the slopes of the wadis,among the rocks and in holes in the grou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bray among the shrubs;they huddle beneath the thistl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ish  men, without even a name.They were forced to leave the la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2026-08-07T08:10:24Z</dcterms:created>
  <dcterms:modified xsi:type="dcterms:W3CDTF">2026-08-07T08:10:24Z</dcterms:modified>
  <dc:title>Bible.com.au: Job 30:1-31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