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presProps" Target="presProps.xml"/>
  <Relationship Id="rId33" Type="http://schemas.openxmlformats.org/officeDocument/2006/relationships/viewProps" Target="viewProps.xml"/>
  <Relationship Id="rId3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44693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3:1-2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ose who curse dayscondemn  it,those who are ready to rouse Leviathan. 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its morning stars grow dark.May it wait for daylight but have none;may it not see the breaking  of dawn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at night did not shutthe doors of my mother’s womb,and hide sorrow from my eye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was I not stillborn;why didn’t I die as I came from the womb? 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did the knees receive me,and why were there breasts for me to nurse? 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I would certainly be lying down in peace;I would be asleep. Then I would be at rest 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the kings and counselors  of the earth,who rebuilt ruined cities for themselves,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r with princes who had gold,who filled their houses  with silver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r why was I not hidden like a miscarried child, like infants who never see daylight?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the wicked  cease to make trouble,and there the weary find rest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’s Opening Speech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captives are completely at rest; they do not hear a taskmaster’s voice. 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oth small and great are there,and the slave is set free from his master. 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is light given to one burdened with grief,and life to those whose existence is bitter, 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wait for death,  but it does not come,and search for it more than for hidden treasure,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are filled with much joyand are glad when they reach the grave? 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is life given to a man whose path is hidden, whom God has hedged in?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igh when food  is put before me, and my groans pour out like water. 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thing I feared has overtaken me,and what I dreaded has happened to me. 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cannot relax or be calm;I have no rest,  for turmoil has come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fter this, Job began to speak and cursed the day he was born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aid: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the day I was born perish,and the night that said,“A boy is conceived.” 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only that day had turned to darkness!May God above not care about it,or light shine on it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darkness and gloom  reclaim it,and a cloud settle over it.May what darkens the day terrify it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only darkness had taken that night away!May it not appear  among the days of the yearor be listed in the calendar. 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s, may that night be barren;may no joyful shout  be heard in it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9">
  <a:themeElements>
    <a:clrScheme name="Theme6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2026-06-02T20:04:23Z</dcterms:created>
  <dcterms:modified xsi:type="dcterms:W3CDTF">2026-06-02T20:04:23Z</dcterms:modified>
  <dc:title>Bible.com.au: Job 3:1-26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