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3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 curse dayscondemn  it,those who are ready to rouse Leviathan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ts morning stars grow dark.May it wait for daylight but have none;may it not see the breaking  of daw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night did not shutthe doors of my mother’s womb,and hide sorrow from my ey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I not stillborn;why didn’t I die as I came from the womb?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the knees receive me,and why were there breasts for me to nurse?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ould certainly be lying down in peace;I would be asleep. Then I would be at rest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kings and counselors  of the earth,who rebuilt ruined cities for themselve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ith princes who had gold,who filled their houses  with sil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y was I not hidden like a miscarried child, like infants who never see dayligh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wicked  cease to make trouble,and there the weary find re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Opening Speec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ives are completely at rest; they do not hear a taskmaster’s voic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small and great are there,and the slave is set free from his master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ght given to one burdened with grief,and life to those whose existence is bitter,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it for death,  but it does not come,and search for it more than for hidden treasure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e filled with much joyand are glad when they reach the grave?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fe given to a man whose path is hidden, whom God has hedged in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gh when food  is put before me, and my groans pour out like water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hing I feared has overtaken me,and what I dreaded has happened to me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not relax or be calm;I have no rest,  for turmoil has co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Job began to speak and cursed the day he was bor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day I was born perish,and the night that said,“A boy is conceived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that day had turned to darkness!May God above not care about it,or light shine on 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darkness and gloom  reclaim it,and a cloud settle over it.May what darkens the day terrify 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darkness had taken that night away!May it not appear  among the days of the yearor be listed in the calenda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may that night be barren;may no joyful shout  be heard in 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2026-08-03T17:19:07Z</dcterms:created>
  <dcterms:modified xsi:type="dcterms:W3CDTF">2026-08-03T17:19:07Z</dcterms:modified>
  <dc:title>Bible.com.au: Job 3:1-26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