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5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ose who curse dayscondemn  it,those who are ready to rouse Leviathan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its morning stars grow dark.May it wait for daylight but have none;may it not see the breaking  of daw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at night did not shutthe doors of my mother’s womb,and hide sorrow from my ey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was I not stillborn;why didn’t I die as I came from the womb?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id the knees receive me,and why were there breasts for me to nurse?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would certainly be lying down in peace;I would be asleep. Then I would be at rest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 kings and counselors  of the earth,who rebuilt ruined cities for themselves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with princes who had gold,who filled their houses  with silv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why was I not hidden like a miscarried child, like infants who never see daylight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 wicked  cease to make trouble,and there the weary find res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’s Opening Speec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aptives are completely at rest; they do not hear a taskmaster’s voice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th small and great are there,and the slave is set free from his master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is light given to one burdened with grief,and life to those whose existence is bitter,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ait for death,  but it does not come,and search for it more than for hidden treasure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are filled with much joyand are glad when they reach the grave?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is life given to a man whose path is hidden, whom God has hedged in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igh when food  is put before me, and my groans pour out like water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thing I feared has overtaken me,and what I dreaded has happened to me.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nnot relax or be calm;I have no rest,  for turmoil has com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, Job began to speak and cursed the day he was bor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day I was born perish,and the night that said,“A boy is conceived.”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that day had turned to darkness!May God above not care about it,or light shine on 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darkness and gloom  reclaim it,and a cloud settle over it.May what darkens the day terrify i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darkness had taken that night away!May it not appear  among the days of the yearor be listed in the calendar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s, may that night be barren;may no joyful shout  be heard in 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2026-08-03T16:08:19Z</dcterms:created>
  <dcterms:modified xsi:type="dcterms:W3CDTF">2026-08-03T16:08:19Z</dcterms:modified>
  <dc:title>Bible.com.au: Job 3:1-26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