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6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men saw me and withdrew,while older men stood to their fe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ity officials stopped talkingand covered their mouths with their hand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men’s voices were hushed,and their tongues stuck to the roof of their mouth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me, they blessed me,and when they saw me, they spoke well of 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scued the poor who cried out for help,and the fatherless child who had no one to support 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ying blessed me,and I made the widow’s heart rejoi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lothed myself in righteousness, and it enveloped me;my just decisions were like a robe and a turb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yes to the blindand feet to the lam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father to the needy,and I examined the case of the strang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attered the fangs of the unjust and snatched the prey from his tee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Final Claim of Innocen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thought, “I will die in my own nestand multiply my days as the san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oots will have access to water, and the dew will rest on my branches all n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hole being will be refreshed within me,and my bow will be renewed in my hand.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listened to me with expectation,waiting silently for my advi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 word from me they did not speak again;my speech settled on them like dew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ited for me as for the rainand opened their mouths as for spring show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miled at them, they couldn’t believe it;they were thrilled at  the light of my countena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rected their course and presided as chief.I lived as a king among his troops,like one who comforts those who mour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d his discourse, saying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could be as in months gone by,in the days when God watched over 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is lamp shone above my head,and I walked through darkness by his light!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be as I was in the days of my youthwhen God’s friendship  rested on my ten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was still with meand my children were around 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feet were bathed in curdsand the rock  poured out streams of oil for me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nt out to the city gate and took my seat in the town squar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2026-06-15T08:16:13Z</dcterms:created>
  <dcterms:modified xsi:type="dcterms:W3CDTF">2026-06-15T08:16:13Z</dcterms:modified>
  <dc:title>Bible.com.au: Job 29:1-25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