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66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9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men saw me and withdrew,while older men stood to their fee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ity officials stopped talkingand covered their mouths with their hands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blemen’s voices were hushed,and their tongues stuck to the roof of their mouth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heard me, they blessed me,and when they saw me, they spoke well of m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rescued the poor who cried out for help,and the fatherless child who had no one to support him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ying blessed me,and I made the widow’s heart rejoi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lothed myself in righteousness, and it enveloped me;my just decisions were like a robe and a turba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eyes to the blindand feet to the lame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father to the needy,and I examined the case of the strang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hattered the fangs of the unjust and snatched the prey from his tee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’s Final Claim of Innocenc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thought, “I will die in my own nestand multiply my days as the sand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oots will have access to water, and the dew will rest on my branches all ni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hole being will be refreshed within me,and my bow will be renewed in my hand.”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listened to me with expectation,waiting silently for my advic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a word from me they did not speak again;my speech settled on them like dew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aited for me as for the rainand opened their mouths as for spring showe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miled at them, they couldn’t believe it;they were thrilled at  the light of my countenanc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rected their course and presided as chief.I lived as a king among his troops,like one who comforts those who mour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continued his discourse, saying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I could be as in months gone by,in the days when God watched over m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is lamp shone above my head,and I walked through darkness by his light!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be as I was in the days of my youthwhen God’s friendship  rested on my tent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Almighty was still with meand my children were around m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feet were bathed in curdsand the rock  poured out streams of oil for me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ent out to the city gate and took my seat in the town square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2026-08-03T20:53:24Z</dcterms:created>
  <dcterms:modified xsi:type="dcterms:W3CDTF">2026-08-03T20:53:24Z</dcterms:modified>
  <dc:title>Bible.com.au: Job 29:1-25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