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86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beasts have never walked on it;no lion has ever prowled over 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ner uses a flint tooland turns up ore from the root of the mounta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ts out channels in the rocks,and his eyes spot every treas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ams up the streams from flowing so that he may bring to light what is hidd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can wisdom  be found,and where is understanding locat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know its value, since it cannot be found in the land of the 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cean depths say, “It’s not in me,”while the sea declares, “I don’t have it.”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ld cannot be exchanged for it,and silver cannot be weighed out for its pri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annot be valued in the gold of Ophir, in precious onyx or lapis lazuli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ld and glass do not compare with it,and articles of fine gold cannot be exchanged for it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ymn to 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al and quartz are not worth mentioning.The price of wisdom is beyond pear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paz from Cush cannot compare with it,and it cannot be valued in pure go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does wisdom come from,and where is understanding locate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idden from the eyes of every living thingand concealed from the birds of the sk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ddon and Death  say,“We have heard news of it with our ears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understands the way to wisdom,and he knows its locat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oks to the ends of the earthand sees everything under the heave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fixed the weight of the windand distributed the water by measure,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established a limit  for the rain and a path for the lightning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nsidered wisdom and evaluated it;he established it and examined 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re is a mine for silverand a place where gold is refin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 mankind,“The fear of the Lord #— #that is wisdom.And to turn from evil is understanding.”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s taken from the ground,and copper is smelted from 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iner puts an end to the darkness;he probes  the deepest recessesfor ore in the gloomy dar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ts a shaft far from human habitation,in places unknown to those who walk above ground.Suspended far away from people,the miners swing back and fo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d may come from the earth,but below the surface the earth is transformed as by 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rocks are a source of lapis lazuli, containing flecks of g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bird of prey knows that path;no falcon’s eye has seen 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2026-07-02T14:25:36Z</dcterms:created>
  <dcterms:modified xsi:type="dcterms:W3CDTF">2026-07-02T14:25:36Z</dcterms:modified>
  <dc:title>Bible.com.au: Job 28:1-28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