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presProps" Target="presProps.xml"/>
  <Relationship Id="rId29" Type="http://schemas.openxmlformats.org/officeDocument/2006/relationships/viewProps" Target="viewProps.xml"/>
  <Relationship Id="rId3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47911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27:1-2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continued his discourse, saying: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God lives, who has deprived me of justice, and the Almighty who has made me bitter, 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long as my breath is still in meand the breath from God remains in my nostrils, 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lips will not speak unjustly,and my tongue will not utter deceit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never affirm that you are right.I will maintain my integrity , until I di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cling to my righteousness and never let it go.My conscience  will not accuse me as long as I live!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my enemy be like the wickedand my opponent like the unjust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what hope does the godless person  have when he is cut off,when God takes away his life? 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ll God hear his crywhen distress comes on him?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ll he delight  in the Almighty?Will he call on God at all times?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teach you about God’s power.I will not conceal what the Almighty has planned. 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of you have seen this for yourselves,why do you keep up this empty talk? 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is a wicked man’s lot  from God,the inheritance the ruthless receive from the Almighty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n if his children increase, they are destined for the sword;his descendants will never have enough food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se who survive him will be buried by the plague,yet their widows will not weep for them. 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gh he piles up silver like dustand heaps up fine clothing like clay —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may heap it up, but the righteous will wear it,and the innocent will divide up his silver. 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house he built is like a moth’s cocoonor a shelter set up by a watchman. 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lies down wealthy, but will do so no more;when he opens his eyes, it is gone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errors overtake him like a flood; a storm  wind sweeps him away at night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 east wind picks him up, and he is gone;it carries him away from his place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blasts at him without mercy,while he flees desperately from its force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claps  its hands at himand scoffs at him from its place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2">
  <a:themeElements>
    <a:clrScheme name="Theme2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2026-09-26T22:47:20Z</dcterms:created>
  <dcterms:modified xsi:type="dcterms:W3CDTF">2026-09-26T22:47:20Z</dcterms:modified>
  <dc:title>Bible.com.au: Job 27:1-23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