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God hear his crywhen distress comes on 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delight  in the Almighty?Will he call on God at all time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ach you about God’s power.I will not conceal what the Almighty has plann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have seen this for yourselves,why do you keep up this empty talk?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 wicked man’s lot  from God,the inheritance the ruthless receive from the Almigh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his children increase, they are destined for the sword;his descendants will never have enough fo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urvive him will be buried by the plague,yet their widows will not weep for them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piles up silver like dustand heaps up fine clothing like clay —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heap it up, but the righteous will wear it,and the innocent will divide up his silver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he built is like a moth’s cocoonor a shelter set up by a watchman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ontinued his discourse, saying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es down wealthy, but will do so no more;when he opens his eyes, it is gon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overtake him like a flood; a storm  wind sweeps him away at n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ast wind picks him up, and he is gone;it carries him away from his pla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blasts at him without mercy,while he flees desperately from its for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laps  its hands at himand scoffs at him from its pla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od lives, who has deprived me of justice, and the Almighty who has made me bitter,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my breath is still in meand the breath from God remains in my nostril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will not speak unjustly,and my tongue will not utter dece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affirm that you are right.I will maintain my integrity , until I di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ling to my righteousness and never let it go.My conscience  will not accuse me as long as I live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enemy be like the wickedand my opponent like the unju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hope does the godless person  have when he is cut off,when God takes away his life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2026-06-02T20:04:42Z</dcterms:created>
  <dcterms:modified xsi:type="dcterms:W3CDTF">2026-06-02T20:04:42Z</dcterms:modified>
  <dc:title>Bible.com.au: Job 27:1-23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